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FC75-2174-4D80-A301-6DFF033193F0}" type="datetimeFigureOut">
              <a:rPr lang="nl-NL" smtClean="0"/>
              <a:pPr/>
              <a:t>11-10-2022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75E-56E2-4400-B8DB-40C0DCED9F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FC75-2174-4D80-A301-6DFF033193F0}" type="datetimeFigureOut">
              <a:rPr lang="nl-NL" smtClean="0"/>
              <a:pPr/>
              <a:t>11-10-2022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75E-56E2-4400-B8DB-40C0DCED9F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FC75-2174-4D80-A301-6DFF033193F0}" type="datetimeFigureOut">
              <a:rPr lang="nl-NL" smtClean="0"/>
              <a:pPr/>
              <a:t>11-10-2022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75E-56E2-4400-B8DB-40C0DCED9F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FC75-2174-4D80-A301-6DFF033193F0}" type="datetimeFigureOut">
              <a:rPr lang="nl-NL" smtClean="0"/>
              <a:pPr/>
              <a:t>11-10-2022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75E-56E2-4400-B8DB-40C0DCED9F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FC75-2174-4D80-A301-6DFF033193F0}" type="datetimeFigureOut">
              <a:rPr lang="nl-NL" smtClean="0"/>
              <a:pPr/>
              <a:t>11-10-2022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75E-56E2-4400-B8DB-40C0DCED9F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FC75-2174-4D80-A301-6DFF033193F0}" type="datetimeFigureOut">
              <a:rPr lang="nl-NL" smtClean="0"/>
              <a:pPr/>
              <a:t>11-10-2022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75E-56E2-4400-B8DB-40C0DCED9F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FC75-2174-4D80-A301-6DFF033193F0}" type="datetimeFigureOut">
              <a:rPr lang="nl-NL" smtClean="0"/>
              <a:pPr/>
              <a:t>11-10-2022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75E-56E2-4400-B8DB-40C0DCED9F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FC75-2174-4D80-A301-6DFF033193F0}" type="datetimeFigureOut">
              <a:rPr lang="nl-NL" smtClean="0"/>
              <a:pPr/>
              <a:t>11-10-2022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75E-56E2-4400-B8DB-40C0DCED9F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FC75-2174-4D80-A301-6DFF033193F0}" type="datetimeFigureOut">
              <a:rPr lang="nl-NL" smtClean="0"/>
              <a:pPr/>
              <a:t>11-10-2022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75E-56E2-4400-B8DB-40C0DCED9F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FC75-2174-4D80-A301-6DFF033193F0}" type="datetimeFigureOut">
              <a:rPr lang="nl-NL" smtClean="0"/>
              <a:pPr/>
              <a:t>11-10-2022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75E-56E2-4400-B8DB-40C0DCED9F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FC75-2174-4D80-A301-6DFF033193F0}" type="datetimeFigureOut">
              <a:rPr lang="nl-NL" smtClean="0"/>
              <a:pPr/>
              <a:t>11-10-2022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75E-56E2-4400-B8DB-40C0DCED9F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DFC75-2174-4D80-A301-6DFF033193F0}" type="datetimeFigureOut">
              <a:rPr lang="nl-NL" smtClean="0"/>
              <a:pPr/>
              <a:t>11-10-2022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6375E-56E2-4400-B8DB-40C0DCED9F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iabetesmaastricht@gmail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71479"/>
            <a:ext cx="9144000" cy="58631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5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Diabetescafé Maastricht</a:t>
            </a:r>
          </a:p>
          <a:p>
            <a:pPr algn="ctr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dinsdag 1 november </a:t>
            </a:r>
            <a:r>
              <a:rPr lang="nl-NL" sz="32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van 19.30 tot 21.30 uur</a:t>
            </a:r>
          </a:p>
          <a:p>
            <a:pPr marL="0" marR="0" lvl="0" indent="0" algn="ctr" defTabSz="914400" rtl="0" eaLnBrk="0" fontAlgn="base" latinLnBrk="0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 Café Nieuw Bruin, Vrijthof 5 Maastricht </a:t>
            </a:r>
          </a:p>
          <a:p>
            <a:pPr marL="0" marR="0" lvl="0" indent="0" algn="ctr" defTabSz="914400" rtl="0" eaLnBrk="0" fontAlgn="base" latinLnBrk="0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32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 onderwerp is</a:t>
            </a:r>
          </a:p>
          <a:p>
            <a:pPr marL="0" marR="0" lvl="0" indent="0" algn="ctr" defTabSz="914400" rtl="0" eaLnBrk="0" fontAlgn="base" latinLnBrk="0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Medicatie bij diabetes type 2</a:t>
            </a:r>
          </a:p>
          <a:p>
            <a:pPr marL="0" marR="0" lvl="0" indent="0" algn="ctr" defTabSz="914400" rtl="0" eaLnBrk="0" fontAlgn="base" latinLnBrk="0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32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Overzicht, nieuw, werking en bijwerking i</a:t>
            </a: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nformatie en aanmelden</a:t>
            </a:r>
          </a:p>
          <a:p>
            <a:pPr marL="0" marR="0" lvl="0" indent="0" algn="ctr" defTabSz="914400" rtl="0" eaLnBrk="0" fontAlgn="base" latinLnBrk="0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diabetesmaastricht</a:t>
            </a: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@</a:t>
            </a:r>
            <a:r>
              <a:rPr kumimoji="0" lang="nl-NL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gmail.com</a:t>
            </a:r>
            <a:endParaRPr kumimoji="0" lang="nl-NL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je kunt ook vrij binnenlopen</a:t>
            </a:r>
            <a:endParaRPr kumimoji="0" lang="nl-NL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CF5C1D85F3E945B4C815DF75D8FE76" ma:contentTypeVersion="11" ma:contentTypeDescription="Een nieuw document maken." ma:contentTypeScope="" ma:versionID="34c2cfe7ac73a118c1d7316dee316f3d">
  <xsd:schema xmlns:xsd="http://www.w3.org/2001/XMLSchema" xmlns:xs="http://www.w3.org/2001/XMLSchema" xmlns:p="http://schemas.microsoft.com/office/2006/metadata/properties" xmlns:ns2="6d88a677-84e9-4583-bcba-5b3c2b3b7be9" xmlns:ns3="772c025b-2e4a-4cb1-9f87-6e1205b0abda" targetNamespace="http://schemas.microsoft.com/office/2006/metadata/properties" ma:root="true" ma:fieldsID="bf76bd50b797828e1f61d2947f1e9a41" ns2:_="" ns3:_="">
    <xsd:import namespace="6d88a677-84e9-4583-bcba-5b3c2b3b7be9"/>
    <xsd:import namespace="772c025b-2e4a-4cb1-9f87-6e1205b0ab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88a677-84e9-4583-bcba-5b3c2b3b7b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Afbeeldingtags" ma:readOnly="false" ma:fieldId="{5cf76f15-5ced-4ddc-b409-7134ff3c332f}" ma:taxonomyMulti="true" ma:sspId="5949b2c9-a0ca-4b43-bd59-dbe9f514d1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2c025b-2e4a-4cb1-9f87-6e1205b0abd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da9e550-9d42-4404-9dce-f8f57cae501a}" ma:internalName="TaxCatchAll" ma:showField="CatchAllData" ma:web="772c025b-2e4a-4cb1-9f87-6e1205b0ab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D730A0E-066A-4ABC-BBD8-569686C11403}"/>
</file>

<file path=customXml/itemProps2.xml><?xml version="1.0" encoding="utf-8"?>
<ds:datastoreItem xmlns:ds="http://schemas.openxmlformats.org/officeDocument/2006/customXml" ds:itemID="{41E0A75E-E0E0-46A1-96B4-972366295254}"/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42</Words>
  <Application>Microsoft Office PowerPoint</Application>
  <PresentationFormat>Diavoorstelling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Toine</dc:creator>
  <cp:lastModifiedBy>Toine</cp:lastModifiedBy>
  <cp:revision>17</cp:revision>
  <dcterms:created xsi:type="dcterms:W3CDTF">2022-07-21T10:43:52Z</dcterms:created>
  <dcterms:modified xsi:type="dcterms:W3CDTF">2022-10-11T13:29:14Z</dcterms:modified>
</cp:coreProperties>
</file>