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319" r:id="rId5"/>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uvel, Simone" initials="NS" lastIdx="3" clrIdx="0">
    <p:extLst>
      <p:ext uri="{19B8F6BF-5375-455C-9EA6-DF929625EA0E}">
        <p15:presenceInfo xmlns:p15="http://schemas.microsoft.com/office/powerpoint/2012/main" userId="S-1-5-21-3217699177-3722368422-1805313403-246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8E3171D-E1DC-4372-BA6B-A775E181D4F4}" styleName="Tabelstijl blauw NZa">
    <a:wholeTbl>
      <a:tcTxStyle b="off" i="off">
        <a:font>
          <a:latin typeface="Arial"/>
          <a:ea typeface="Arial"/>
          <a:cs typeface="Arial"/>
        </a:font>
        <a:srgbClr val="000000"/>
      </a:tcTxStyle>
      <a:tcStyle>
        <a:tcBdr>
          <a:left>
            <a:ln>
              <a:noFill/>
            </a:ln>
          </a:left>
          <a:right>
            <a:ln>
              <a:noFill/>
            </a:ln>
          </a:right>
          <a:top>
            <a:ln>
              <a:noFill/>
            </a:ln>
          </a:top>
          <a:bottom>
            <a:ln>
              <a:noFill/>
            </a:ln>
          </a:bottom>
          <a:insideH>
            <a:ln>
              <a:noFill/>
            </a:ln>
          </a:insideH>
          <a:insideV>
            <a:ln>
              <a:noFill/>
            </a:ln>
          </a:insideV>
        </a:tcBdr>
        <a:fill>
          <a:noFill/>
        </a:fill>
      </a:tcStyle>
    </a:wholeTbl>
    <a:band2H>
      <a:tcTxStyle b="off" i="off">
        <a:font>
          <a:latin typeface="Arial"/>
          <a:ea typeface="Arial"/>
          <a:cs typeface="Arial"/>
        </a:font>
        <a:srgbClr val="000000"/>
      </a:tcTxStyle>
      <a:tcStyle>
        <a:tcBdr/>
        <a:fill>
          <a:solidFill>
            <a:srgbClr val="B7E2FA"/>
          </a:solidFill>
        </a:fill>
      </a:tcStyle>
    </a:band2H>
    <a:firstRow>
      <a:tcTxStyle b="on" i="off">
        <a:font>
          <a:latin typeface="Arial"/>
          <a:ea typeface="Arial"/>
          <a:cs typeface="Arial"/>
        </a:font>
        <a:srgbClr val="FFFFFF"/>
      </a:tcTxStyle>
      <a:tcStyle>
        <a:tcBdr/>
        <a:fill>
          <a:solidFill>
            <a:srgbClr val="003F5F"/>
          </a:solidFill>
        </a:fill>
      </a:tcStyle>
    </a:firstRow>
    <a:extLst>
      <a:ext uri="http://www.joulesunlimited.com/pptTableStyle"/>
    </a:extLst>
  </a:tblStyle>
  <a:tblStyle styleId="{7166197C-B460-4249-82F9-6F0109B95149}" styleName="Tabelstijl groen NZa">
    <a:wholeTbl>
      <a:tcTxStyle b="off" i="off">
        <a:font>
          <a:latin typeface="Arial"/>
          <a:ea typeface="Arial"/>
          <a:cs typeface="Arial"/>
        </a:font>
        <a:srgbClr val="000000"/>
      </a:tcTxStyle>
      <a:tcStyle>
        <a:tcBdr>
          <a:left>
            <a:ln>
              <a:noFill/>
            </a:ln>
          </a:left>
          <a:right>
            <a:ln>
              <a:noFill/>
            </a:ln>
          </a:right>
          <a:top>
            <a:ln>
              <a:noFill/>
            </a:ln>
          </a:top>
          <a:bottom>
            <a:ln>
              <a:noFill/>
            </a:ln>
          </a:bottom>
          <a:insideH>
            <a:ln>
              <a:noFill/>
            </a:ln>
          </a:insideH>
          <a:insideV>
            <a:ln>
              <a:noFill/>
            </a:ln>
          </a:insideV>
        </a:tcBdr>
        <a:fill>
          <a:noFill/>
        </a:fill>
      </a:tcStyle>
    </a:wholeTbl>
    <a:band2H>
      <a:tcTxStyle b="off" i="off">
        <a:font>
          <a:latin typeface="Arial"/>
          <a:ea typeface="Arial"/>
          <a:cs typeface="Arial"/>
        </a:font>
        <a:srgbClr val="000000"/>
      </a:tcTxStyle>
      <a:tcStyle>
        <a:tcBdr/>
        <a:fill>
          <a:solidFill>
            <a:srgbClr val="CEE7DC"/>
          </a:solidFill>
        </a:fill>
      </a:tcStyle>
    </a:band2H>
    <a:firstRow>
      <a:tcTxStyle b="on" i="off">
        <a:font>
          <a:latin typeface="Arial"/>
          <a:ea typeface="Arial"/>
          <a:cs typeface="Arial"/>
        </a:font>
        <a:srgbClr val="FFFFFF"/>
      </a:tcTxStyle>
      <a:tcStyle>
        <a:tcBdr/>
        <a:fill>
          <a:solidFill>
            <a:srgbClr val="004A26"/>
          </a:solidFill>
        </a:fill>
      </a:tcStyle>
    </a:firstRow>
    <a:extLst>
      <a:ext uri="http://www.joulesunlimited.com/pptTableStyle"/>
    </a:extLst>
  </a:tblStyle>
  <a:tblStyle styleId="{7D2F2B10-13FA-4FAD-8865-1588ACDB4E04}" styleName="Tabelstijl paars NZa">
    <a:wholeTbl>
      <a:tcTxStyle b="off" i="off">
        <a:font>
          <a:latin typeface="Arial"/>
          <a:ea typeface="Arial"/>
          <a:cs typeface="Arial"/>
        </a:font>
        <a:srgbClr val="000000"/>
      </a:tcTxStyle>
      <a:tcStyle>
        <a:tcBdr>
          <a:left>
            <a:ln>
              <a:noFill/>
            </a:ln>
          </a:left>
          <a:right>
            <a:ln>
              <a:noFill/>
            </a:ln>
          </a:right>
          <a:top>
            <a:ln>
              <a:noFill/>
            </a:ln>
          </a:top>
          <a:bottom>
            <a:ln>
              <a:noFill/>
            </a:ln>
          </a:bottom>
          <a:insideH>
            <a:ln>
              <a:noFill/>
            </a:ln>
          </a:insideH>
          <a:insideV>
            <a:ln>
              <a:noFill/>
            </a:ln>
          </a:insideV>
        </a:tcBdr>
        <a:fill>
          <a:noFill/>
        </a:fill>
      </a:tcStyle>
    </a:wholeTbl>
    <a:band2H>
      <a:tcTxStyle b="off" i="off">
        <a:font>
          <a:latin typeface="Arial"/>
          <a:ea typeface="Arial"/>
          <a:cs typeface="Arial"/>
        </a:font>
        <a:srgbClr val="000000"/>
      </a:tcTxStyle>
      <a:tcStyle>
        <a:tcBdr/>
        <a:fill>
          <a:solidFill>
            <a:srgbClr val="EBD6EA"/>
          </a:solidFill>
        </a:fill>
      </a:tcStyle>
    </a:band2H>
    <a:firstRow>
      <a:tcTxStyle b="on" i="off">
        <a:font>
          <a:latin typeface="Arial"/>
          <a:ea typeface="Arial"/>
          <a:cs typeface="Arial"/>
        </a:font>
        <a:srgbClr val="FFFFFF"/>
      </a:tcTxStyle>
      <a:tcStyle>
        <a:tcBdr/>
        <a:fill>
          <a:solidFill>
            <a:srgbClr val="591F58"/>
          </a:solidFill>
        </a:fill>
      </a:tcStyle>
    </a:firstRow>
    <a:extLst>
      <a:ext uri="http://www.joulesunlimited.com/pptTableStyle"/>
    </a:extLst>
  </a:tblStyle>
  <a:tblStyle styleId="{9937C07D-0579-4086-8529-3684D6DE003F}" styleName="Tabelstijl roze NZa">
    <a:wholeTbl>
      <a:tcTxStyle b="off" i="off">
        <a:font>
          <a:latin typeface="Arial"/>
          <a:ea typeface="Arial"/>
          <a:cs typeface="Arial"/>
        </a:font>
        <a:srgbClr val="000000"/>
      </a:tcTxStyle>
      <a:tcStyle>
        <a:tcBdr>
          <a:left>
            <a:ln>
              <a:noFill/>
            </a:ln>
          </a:left>
          <a:right>
            <a:ln>
              <a:noFill/>
            </a:ln>
          </a:right>
          <a:top>
            <a:ln>
              <a:noFill/>
            </a:ln>
          </a:top>
          <a:bottom>
            <a:ln>
              <a:noFill/>
            </a:ln>
          </a:bottom>
          <a:insideH>
            <a:ln>
              <a:noFill/>
            </a:ln>
          </a:insideH>
          <a:insideV>
            <a:ln>
              <a:noFill/>
            </a:ln>
          </a:insideV>
        </a:tcBdr>
        <a:fill>
          <a:noFill/>
        </a:fill>
      </a:tcStyle>
    </a:wholeTbl>
    <a:band2H>
      <a:tcTxStyle b="off" i="off">
        <a:font>
          <a:latin typeface="Arial"/>
          <a:ea typeface="Arial"/>
          <a:cs typeface="Arial"/>
        </a:font>
        <a:srgbClr val="000000"/>
      </a:tcTxStyle>
      <a:tcStyle>
        <a:tcBdr/>
        <a:fill>
          <a:solidFill>
            <a:srgbClr val="FAE3EF"/>
          </a:solidFill>
        </a:fill>
      </a:tcStyle>
    </a:band2H>
    <a:firstRow>
      <a:tcTxStyle b="on" i="off">
        <a:font>
          <a:latin typeface="Arial"/>
          <a:ea typeface="Arial"/>
          <a:cs typeface="Arial"/>
        </a:font>
        <a:srgbClr val="FFFFFF"/>
      </a:tcTxStyle>
      <a:tcStyle>
        <a:tcBdr/>
        <a:fill>
          <a:solidFill>
            <a:srgbClr val="9E145C"/>
          </a:solidFill>
        </a:fill>
      </a:tcStyle>
    </a:firstRow>
    <a:extLst>
      <a:ext uri="http://www.joulesunlimited.com/pptTableStyle"/>
    </a:extLst>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116" autoAdjust="0"/>
  </p:normalViewPr>
  <p:slideViewPr>
    <p:cSldViewPr snapToGrid="0">
      <p:cViewPr varScale="1">
        <p:scale>
          <a:sx n="71" d="100"/>
          <a:sy n="71" d="100"/>
        </p:scale>
        <p:origin x="1138" y="53"/>
      </p:cViewPr>
      <p:guideLst/>
    </p:cSldViewPr>
  </p:slideViewPr>
  <p:notesTextViewPr>
    <p:cViewPr>
      <p:scale>
        <a:sx n="1" d="1"/>
        <a:sy n="1" d="1"/>
      </p:scale>
      <p:origin x="0" y="0"/>
    </p:cViewPr>
  </p:notesTextViewPr>
  <p:notesViewPr>
    <p:cSldViewPr snapToGrid="0">
      <p:cViewPr varScale="1">
        <p:scale>
          <a:sx n="83" d="100"/>
          <a:sy n="83" d="100"/>
        </p:scale>
        <p:origin x="220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C19B8B2-E502-4346-A2C4-B5D7B3866A47}" type="datetimeFigureOut">
              <a:rPr lang="nl-NL" smtClean="0"/>
              <a:t>7-2-2022</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9DEE86-6240-4C91-9195-1DD56CA6AE1F}" type="slidenum">
              <a:rPr lang="nl-NL" smtClean="0"/>
              <a:t>‹nr.›</a:t>
            </a:fld>
            <a:endParaRPr lang="nl-NL"/>
          </a:p>
        </p:txBody>
      </p:sp>
    </p:spTree>
    <p:extLst>
      <p:ext uri="{BB962C8B-B14F-4D97-AF65-F5344CB8AC3E}">
        <p14:creationId xmlns:p14="http://schemas.microsoft.com/office/powerpoint/2010/main" val="2629038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723DA9-8EEA-4442-AD04-D20FEB943E53}" type="datetimeFigureOut">
              <a:rPr lang="nl-NL" smtClean="0"/>
              <a:t>7-2-2022</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FFFD2D-E339-48D0-8E51-8C7BC4E3C46A}" type="slidenum">
              <a:rPr lang="nl-NL" smtClean="0"/>
              <a:t>‹nr.›</a:t>
            </a:fld>
            <a:endParaRPr lang="nl-NL"/>
          </a:p>
        </p:txBody>
      </p:sp>
    </p:spTree>
    <p:extLst>
      <p:ext uri="{BB962C8B-B14F-4D97-AF65-F5344CB8AC3E}">
        <p14:creationId xmlns:p14="http://schemas.microsoft.com/office/powerpoint/2010/main" val="1228492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1"/>
        <p:cNvGrpSpPr/>
        <p:nvPr/>
      </p:nvGrpSpPr>
      <p:grpSpPr>
        <a:xfrm>
          <a:off x="0" y="0"/>
          <a:ext cx="0" cy="0"/>
          <a:chOff x="0" y="0"/>
          <a:chExt cx="0" cy="0"/>
        </a:xfrm>
      </p:grpSpPr>
      <p:sp>
        <p:nvSpPr>
          <p:cNvPr id="2192" name="Google Shape;2192;p5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a:buClr>
                <a:schemeClr val="lt1"/>
              </a:buClr>
              <a:buSzPts val="4400"/>
            </a:pPr>
            <a:endParaRPr lang="nl-NL" sz="1200" dirty="0">
              <a:latin typeface="Verdana" panose="020B0604030504040204" pitchFamily="34" charset="0"/>
              <a:ea typeface="Verdana" panose="020B0604030504040204" pitchFamily="34" charset="0"/>
              <a:cs typeface="Verdana" panose="020B0604030504040204" pitchFamily="34" charset="0"/>
              <a:sym typeface="Lato Light"/>
            </a:endParaRPr>
          </a:p>
        </p:txBody>
      </p:sp>
      <p:sp>
        <p:nvSpPr>
          <p:cNvPr id="2193" name="Google Shape;2193;p5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7146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bg>
      <p:bgPr>
        <a:solidFill>
          <a:srgbClr val="3F7C9B"/>
        </a:solidFill>
        <a:effectLst/>
      </p:bgPr>
    </p:bg>
    <p:spTree>
      <p:nvGrpSpPr>
        <p:cNvPr id="1" name=""/>
        <p:cNvGrpSpPr/>
        <p:nvPr/>
      </p:nvGrpSpPr>
      <p:grpSpPr>
        <a:xfrm>
          <a:off x="0" y="0"/>
          <a:ext cx="0" cy="0"/>
          <a:chOff x="0" y="0"/>
          <a:chExt cx="0" cy="0"/>
        </a:xfrm>
      </p:grpSpPr>
      <p:sp>
        <p:nvSpPr>
          <p:cNvPr id="9" name="Freeform 6"/>
          <p:cNvSpPr>
            <a:spLocks noSelect="1"/>
          </p:cNvSpPr>
          <p:nvPr userDrawn="1"/>
        </p:nvSpPr>
        <p:spPr bwMode="auto">
          <a:xfrm>
            <a:off x="0" y="0"/>
            <a:ext cx="11380788" cy="6858000"/>
          </a:xfrm>
          <a:custGeom>
            <a:avLst/>
            <a:gdLst>
              <a:gd name="T0" fmla="*/ 34525 w 35846"/>
              <a:gd name="T1" fmla="*/ 10375 h 21600"/>
              <a:gd name="T2" fmla="*/ 29683 w 35846"/>
              <a:gd name="T3" fmla="*/ 894 h 21600"/>
              <a:gd name="T4" fmla="*/ 29089 w 35846"/>
              <a:gd name="T5" fmla="*/ 0 h 21600"/>
              <a:gd name="T6" fmla="*/ 15840 w 35846"/>
              <a:gd name="T7" fmla="*/ 0 h 21600"/>
              <a:gd name="T8" fmla="*/ 3266 w 35846"/>
              <a:gd name="T9" fmla="*/ 0 h 21600"/>
              <a:gd name="T10" fmla="*/ 0 w 35846"/>
              <a:gd name="T11" fmla="*/ 0 h 21600"/>
              <a:gd name="T12" fmla="*/ 0 w 35846"/>
              <a:gd name="T13" fmla="*/ 2257 h 21600"/>
              <a:gd name="T14" fmla="*/ 0 w 35846"/>
              <a:gd name="T15" fmla="*/ 19312 h 21600"/>
              <a:gd name="T16" fmla="*/ 0 w 35846"/>
              <a:gd name="T17" fmla="*/ 21600 h 21600"/>
              <a:gd name="T18" fmla="*/ 2065 w 35846"/>
              <a:gd name="T19" fmla="*/ 21600 h 21600"/>
              <a:gd name="T20" fmla="*/ 15840 w 35846"/>
              <a:gd name="T21" fmla="*/ 21600 h 21600"/>
              <a:gd name="T22" fmla="*/ 17380 w 35846"/>
              <a:gd name="T23" fmla="*/ 21600 h 21600"/>
              <a:gd name="T24" fmla="*/ 31764 w 35846"/>
              <a:gd name="T25" fmla="*/ 17003 h 21600"/>
              <a:gd name="T26" fmla="*/ 34525 w 35846"/>
              <a:gd name="T27" fmla="*/ 1037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846" h="21600">
                <a:moveTo>
                  <a:pt x="34525" y="10375"/>
                </a:moveTo>
                <a:cubicBezTo>
                  <a:pt x="29683" y="894"/>
                  <a:pt x="29683" y="894"/>
                  <a:pt x="29683" y="894"/>
                </a:cubicBezTo>
                <a:cubicBezTo>
                  <a:pt x="29519" y="574"/>
                  <a:pt x="29320" y="274"/>
                  <a:pt x="29089" y="0"/>
                </a:cubicBezTo>
                <a:cubicBezTo>
                  <a:pt x="15840" y="0"/>
                  <a:pt x="15840" y="0"/>
                  <a:pt x="15840" y="0"/>
                </a:cubicBezTo>
                <a:cubicBezTo>
                  <a:pt x="3266" y="0"/>
                  <a:pt x="3266" y="0"/>
                  <a:pt x="3266" y="0"/>
                </a:cubicBezTo>
                <a:cubicBezTo>
                  <a:pt x="0" y="0"/>
                  <a:pt x="0" y="0"/>
                  <a:pt x="0" y="0"/>
                </a:cubicBezTo>
                <a:cubicBezTo>
                  <a:pt x="0" y="2257"/>
                  <a:pt x="0" y="2257"/>
                  <a:pt x="0" y="2257"/>
                </a:cubicBezTo>
                <a:cubicBezTo>
                  <a:pt x="0" y="19312"/>
                  <a:pt x="0" y="19312"/>
                  <a:pt x="0" y="19312"/>
                </a:cubicBezTo>
                <a:cubicBezTo>
                  <a:pt x="0" y="21600"/>
                  <a:pt x="0" y="21600"/>
                  <a:pt x="0" y="21600"/>
                </a:cubicBezTo>
                <a:cubicBezTo>
                  <a:pt x="2065" y="21600"/>
                  <a:pt x="2065" y="21600"/>
                  <a:pt x="2065" y="21600"/>
                </a:cubicBezTo>
                <a:cubicBezTo>
                  <a:pt x="15840" y="21600"/>
                  <a:pt x="15840" y="21600"/>
                  <a:pt x="15840" y="21600"/>
                </a:cubicBezTo>
                <a:cubicBezTo>
                  <a:pt x="17380" y="21600"/>
                  <a:pt x="17380" y="21600"/>
                  <a:pt x="17380" y="21600"/>
                </a:cubicBezTo>
                <a:cubicBezTo>
                  <a:pt x="31764" y="17003"/>
                  <a:pt x="31764" y="17003"/>
                  <a:pt x="31764" y="17003"/>
                </a:cubicBezTo>
                <a:cubicBezTo>
                  <a:pt x="34532" y="16118"/>
                  <a:pt x="35846" y="12963"/>
                  <a:pt x="34525" y="10375"/>
                </a:cubicBez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0" name="Freeform 7"/>
          <p:cNvSpPr>
            <a:spLocks noSelect="1"/>
          </p:cNvSpPr>
          <p:nvPr userDrawn="1"/>
        </p:nvSpPr>
        <p:spPr bwMode="auto">
          <a:xfrm>
            <a:off x="11193463" y="534988"/>
            <a:ext cx="160338" cy="184150"/>
          </a:xfrm>
          <a:custGeom>
            <a:avLst/>
            <a:gdLst>
              <a:gd name="T0" fmla="*/ 25 w 504"/>
              <a:gd name="T1" fmla="*/ 0 h 581"/>
              <a:gd name="T2" fmla="*/ 104 w 504"/>
              <a:gd name="T3" fmla="*/ 0 h 581"/>
              <a:gd name="T4" fmla="*/ 124 w 504"/>
              <a:gd name="T5" fmla="*/ 10 h 581"/>
              <a:gd name="T6" fmla="*/ 381 w 504"/>
              <a:gd name="T7" fmla="*/ 363 h 581"/>
              <a:gd name="T8" fmla="*/ 391 w 504"/>
              <a:gd name="T9" fmla="*/ 368 h 581"/>
              <a:gd name="T10" fmla="*/ 419 w 504"/>
              <a:gd name="T11" fmla="*/ 368 h 581"/>
              <a:gd name="T12" fmla="*/ 432 w 504"/>
              <a:gd name="T13" fmla="*/ 355 h 581"/>
              <a:gd name="T14" fmla="*/ 432 w 504"/>
              <a:gd name="T15" fmla="*/ 25 h 581"/>
              <a:gd name="T16" fmla="*/ 458 w 504"/>
              <a:gd name="T17" fmla="*/ 0 h 581"/>
              <a:gd name="T18" fmla="*/ 478 w 504"/>
              <a:gd name="T19" fmla="*/ 0 h 581"/>
              <a:gd name="T20" fmla="*/ 504 w 504"/>
              <a:gd name="T21" fmla="*/ 25 h 581"/>
              <a:gd name="T22" fmla="*/ 504 w 504"/>
              <a:gd name="T23" fmla="*/ 555 h 581"/>
              <a:gd name="T24" fmla="*/ 478 w 504"/>
              <a:gd name="T25" fmla="*/ 581 h 581"/>
              <a:gd name="T26" fmla="*/ 399 w 504"/>
              <a:gd name="T27" fmla="*/ 581 h 581"/>
              <a:gd name="T28" fmla="*/ 378 w 504"/>
              <a:gd name="T29" fmla="*/ 571 h 581"/>
              <a:gd name="T30" fmla="*/ 122 w 504"/>
              <a:gd name="T31" fmla="*/ 218 h 581"/>
              <a:gd name="T32" fmla="*/ 111 w 504"/>
              <a:gd name="T33" fmla="*/ 213 h 581"/>
              <a:gd name="T34" fmla="*/ 83 w 504"/>
              <a:gd name="T35" fmla="*/ 213 h 581"/>
              <a:gd name="T36" fmla="*/ 70 w 504"/>
              <a:gd name="T37" fmla="*/ 226 h 581"/>
              <a:gd name="T38" fmla="*/ 70 w 504"/>
              <a:gd name="T39" fmla="*/ 555 h 581"/>
              <a:gd name="T40" fmla="*/ 44 w 504"/>
              <a:gd name="T41" fmla="*/ 581 h 581"/>
              <a:gd name="T42" fmla="*/ 25 w 504"/>
              <a:gd name="T43" fmla="*/ 581 h 581"/>
              <a:gd name="T44" fmla="*/ 0 w 504"/>
              <a:gd name="T45" fmla="*/ 555 h 581"/>
              <a:gd name="T46" fmla="*/ 0 w 504"/>
              <a:gd name="T47" fmla="*/ 25 h 581"/>
              <a:gd name="T48" fmla="*/ 25 w 504"/>
              <a:gd name="T49"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4" h="581">
                <a:moveTo>
                  <a:pt x="25" y="0"/>
                </a:moveTo>
                <a:cubicBezTo>
                  <a:pt x="104" y="0"/>
                  <a:pt x="104" y="0"/>
                  <a:pt x="104" y="0"/>
                </a:cubicBezTo>
                <a:cubicBezTo>
                  <a:pt x="112" y="0"/>
                  <a:pt x="120" y="4"/>
                  <a:pt x="124" y="10"/>
                </a:cubicBezTo>
                <a:cubicBezTo>
                  <a:pt x="381" y="363"/>
                  <a:pt x="381" y="363"/>
                  <a:pt x="381" y="363"/>
                </a:cubicBezTo>
                <a:cubicBezTo>
                  <a:pt x="383" y="366"/>
                  <a:pt x="387" y="368"/>
                  <a:pt x="391" y="368"/>
                </a:cubicBezTo>
                <a:cubicBezTo>
                  <a:pt x="419" y="368"/>
                  <a:pt x="419" y="368"/>
                  <a:pt x="419" y="368"/>
                </a:cubicBezTo>
                <a:cubicBezTo>
                  <a:pt x="426" y="368"/>
                  <a:pt x="432" y="362"/>
                  <a:pt x="432" y="355"/>
                </a:cubicBezTo>
                <a:cubicBezTo>
                  <a:pt x="432" y="25"/>
                  <a:pt x="432" y="25"/>
                  <a:pt x="432" y="25"/>
                </a:cubicBezTo>
                <a:cubicBezTo>
                  <a:pt x="432" y="11"/>
                  <a:pt x="444" y="0"/>
                  <a:pt x="458" y="0"/>
                </a:cubicBezTo>
                <a:cubicBezTo>
                  <a:pt x="478" y="0"/>
                  <a:pt x="478" y="0"/>
                  <a:pt x="478" y="0"/>
                </a:cubicBezTo>
                <a:cubicBezTo>
                  <a:pt x="492" y="0"/>
                  <a:pt x="504" y="11"/>
                  <a:pt x="504" y="25"/>
                </a:cubicBezTo>
                <a:cubicBezTo>
                  <a:pt x="504" y="555"/>
                  <a:pt x="504" y="555"/>
                  <a:pt x="504" y="555"/>
                </a:cubicBezTo>
                <a:cubicBezTo>
                  <a:pt x="504" y="570"/>
                  <a:pt x="492" y="581"/>
                  <a:pt x="478" y="581"/>
                </a:cubicBezTo>
                <a:cubicBezTo>
                  <a:pt x="399" y="581"/>
                  <a:pt x="399" y="581"/>
                  <a:pt x="399" y="581"/>
                </a:cubicBezTo>
                <a:cubicBezTo>
                  <a:pt x="390" y="581"/>
                  <a:pt x="382" y="577"/>
                  <a:pt x="378" y="571"/>
                </a:cubicBezTo>
                <a:cubicBezTo>
                  <a:pt x="122" y="218"/>
                  <a:pt x="122" y="218"/>
                  <a:pt x="122" y="218"/>
                </a:cubicBezTo>
                <a:cubicBezTo>
                  <a:pt x="120" y="215"/>
                  <a:pt x="116" y="213"/>
                  <a:pt x="111" y="213"/>
                </a:cubicBezTo>
                <a:cubicBezTo>
                  <a:pt x="83" y="213"/>
                  <a:pt x="83" y="213"/>
                  <a:pt x="83" y="213"/>
                </a:cubicBezTo>
                <a:cubicBezTo>
                  <a:pt x="76" y="213"/>
                  <a:pt x="70" y="219"/>
                  <a:pt x="70" y="226"/>
                </a:cubicBezTo>
                <a:cubicBezTo>
                  <a:pt x="70" y="555"/>
                  <a:pt x="70" y="555"/>
                  <a:pt x="70" y="555"/>
                </a:cubicBezTo>
                <a:cubicBezTo>
                  <a:pt x="70" y="570"/>
                  <a:pt x="59" y="581"/>
                  <a:pt x="44" y="581"/>
                </a:cubicBezTo>
                <a:cubicBezTo>
                  <a:pt x="25" y="581"/>
                  <a:pt x="25" y="581"/>
                  <a:pt x="25" y="581"/>
                </a:cubicBezTo>
                <a:cubicBezTo>
                  <a:pt x="11" y="581"/>
                  <a:pt x="0" y="570"/>
                  <a:pt x="0" y="555"/>
                </a:cubicBezTo>
                <a:cubicBezTo>
                  <a:pt x="0" y="25"/>
                  <a:pt x="0" y="25"/>
                  <a:pt x="0" y="25"/>
                </a:cubicBezTo>
                <a:cubicBezTo>
                  <a:pt x="0" y="11"/>
                  <a:pt x="11" y="0"/>
                  <a:pt x="2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Freeform 8"/>
          <p:cNvSpPr>
            <a:spLocks noSelect="1"/>
          </p:cNvSpPr>
          <p:nvPr userDrawn="1"/>
        </p:nvSpPr>
        <p:spPr bwMode="auto">
          <a:xfrm>
            <a:off x="11374438" y="534988"/>
            <a:ext cx="152400" cy="184150"/>
          </a:xfrm>
          <a:custGeom>
            <a:avLst/>
            <a:gdLst>
              <a:gd name="T0" fmla="*/ 478 w 478"/>
              <a:gd name="T1" fmla="*/ 480 h 581"/>
              <a:gd name="T2" fmla="*/ 478 w 478"/>
              <a:gd name="T3" fmla="*/ 556 h 581"/>
              <a:gd name="T4" fmla="*/ 452 w 478"/>
              <a:gd name="T5" fmla="*/ 581 h 581"/>
              <a:gd name="T6" fmla="*/ 26 w 478"/>
              <a:gd name="T7" fmla="*/ 581 h 581"/>
              <a:gd name="T8" fmla="*/ 0 w 478"/>
              <a:gd name="T9" fmla="*/ 556 h 581"/>
              <a:gd name="T10" fmla="*/ 0 w 478"/>
              <a:gd name="T11" fmla="*/ 496 h 581"/>
              <a:gd name="T12" fmla="*/ 7 w 478"/>
              <a:gd name="T13" fmla="*/ 479 h 581"/>
              <a:gd name="T14" fmla="*/ 303 w 478"/>
              <a:gd name="T15" fmla="*/ 171 h 581"/>
              <a:gd name="T16" fmla="*/ 302 w 478"/>
              <a:gd name="T17" fmla="*/ 134 h 581"/>
              <a:gd name="T18" fmla="*/ 284 w 478"/>
              <a:gd name="T19" fmla="*/ 127 h 581"/>
              <a:gd name="T20" fmla="*/ 29 w 478"/>
              <a:gd name="T21" fmla="*/ 127 h 581"/>
              <a:gd name="T22" fmla="*/ 4 w 478"/>
              <a:gd name="T23" fmla="*/ 101 h 581"/>
              <a:gd name="T24" fmla="*/ 4 w 478"/>
              <a:gd name="T25" fmla="*/ 101 h 581"/>
              <a:gd name="T26" fmla="*/ 4 w 478"/>
              <a:gd name="T27" fmla="*/ 25 h 581"/>
              <a:gd name="T28" fmla="*/ 29 w 478"/>
              <a:gd name="T29" fmla="*/ 0 h 581"/>
              <a:gd name="T30" fmla="*/ 29 w 478"/>
              <a:gd name="T31" fmla="*/ 0 h 581"/>
              <a:gd name="T32" fmla="*/ 447 w 478"/>
              <a:gd name="T33" fmla="*/ 0 h 581"/>
              <a:gd name="T34" fmla="*/ 472 w 478"/>
              <a:gd name="T35" fmla="*/ 25 h 581"/>
              <a:gd name="T36" fmla="*/ 472 w 478"/>
              <a:gd name="T37" fmla="*/ 85 h 581"/>
              <a:gd name="T38" fmla="*/ 465 w 478"/>
              <a:gd name="T39" fmla="*/ 102 h 581"/>
              <a:gd name="T40" fmla="*/ 170 w 478"/>
              <a:gd name="T41" fmla="*/ 410 h 581"/>
              <a:gd name="T42" fmla="*/ 171 w 478"/>
              <a:gd name="T43" fmla="*/ 447 h 581"/>
              <a:gd name="T44" fmla="*/ 189 w 478"/>
              <a:gd name="T45" fmla="*/ 454 h 581"/>
              <a:gd name="T46" fmla="*/ 452 w 478"/>
              <a:gd name="T47" fmla="*/ 454 h 581"/>
              <a:gd name="T48" fmla="*/ 478 w 478"/>
              <a:gd name="T49" fmla="*/ 48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78" h="581">
                <a:moveTo>
                  <a:pt x="478" y="480"/>
                </a:moveTo>
                <a:cubicBezTo>
                  <a:pt x="478" y="556"/>
                  <a:pt x="478" y="556"/>
                  <a:pt x="478" y="556"/>
                </a:cubicBezTo>
                <a:cubicBezTo>
                  <a:pt x="478" y="570"/>
                  <a:pt x="467" y="581"/>
                  <a:pt x="452" y="581"/>
                </a:cubicBezTo>
                <a:cubicBezTo>
                  <a:pt x="26" y="581"/>
                  <a:pt x="26" y="581"/>
                  <a:pt x="26" y="581"/>
                </a:cubicBezTo>
                <a:cubicBezTo>
                  <a:pt x="12" y="581"/>
                  <a:pt x="0" y="570"/>
                  <a:pt x="0" y="556"/>
                </a:cubicBezTo>
                <a:cubicBezTo>
                  <a:pt x="0" y="496"/>
                  <a:pt x="0" y="496"/>
                  <a:pt x="0" y="496"/>
                </a:cubicBezTo>
                <a:cubicBezTo>
                  <a:pt x="0" y="490"/>
                  <a:pt x="3" y="483"/>
                  <a:pt x="7" y="479"/>
                </a:cubicBezTo>
                <a:cubicBezTo>
                  <a:pt x="303" y="171"/>
                  <a:pt x="303" y="171"/>
                  <a:pt x="303" y="171"/>
                </a:cubicBezTo>
                <a:cubicBezTo>
                  <a:pt x="312" y="160"/>
                  <a:pt x="312" y="144"/>
                  <a:pt x="302" y="134"/>
                </a:cubicBezTo>
                <a:cubicBezTo>
                  <a:pt x="297" y="130"/>
                  <a:pt x="291" y="127"/>
                  <a:pt x="284" y="127"/>
                </a:cubicBezTo>
                <a:cubicBezTo>
                  <a:pt x="29" y="127"/>
                  <a:pt x="29" y="127"/>
                  <a:pt x="29" y="127"/>
                </a:cubicBezTo>
                <a:cubicBezTo>
                  <a:pt x="15" y="127"/>
                  <a:pt x="4" y="115"/>
                  <a:pt x="4" y="101"/>
                </a:cubicBezTo>
                <a:cubicBezTo>
                  <a:pt x="4" y="101"/>
                  <a:pt x="4" y="101"/>
                  <a:pt x="4" y="101"/>
                </a:cubicBezTo>
                <a:cubicBezTo>
                  <a:pt x="4" y="25"/>
                  <a:pt x="4" y="25"/>
                  <a:pt x="4" y="25"/>
                </a:cubicBezTo>
                <a:cubicBezTo>
                  <a:pt x="4" y="11"/>
                  <a:pt x="15" y="0"/>
                  <a:pt x="29" y="0"/>
                </a:cubicBezTo>
                <a:cubicBezTo>
                  <a:pt x="29" y="0"/>
                  <a:pt x="29" y="0"/>
                  <a:pt x="29" y="0"/>
                </a:cubicBezTo>
                <a:cubicBezTo>
                  <a:pt x="447" y="0"/>
                  <a:pt x="447" y="0"/>
                  <a:pt x="447" y="0"/>
                </a:cubicBezTo>
                <a:cubicBezTo>
                  <a:pt x="461" y="0"/>
                  <a:pt x="472" y="11"/>
                  <a:pt x="472" y="25"/>
                </a:cubicBezTo>
                <a:cubicBezTo>
                  <a:pt x="472" y="85"/>
                  <a:pt x="472" y="85"/>
                  <a:pt x="472" y="85"/>
                </a:cubicBezTo>
                <a:cubicBezTo>
                  <a:pt x="472" y="91"/>
                  <a:pt x="470" y="98"/>
                  <a:pt x="465" y="102"/>
                </a:cubicBezTo>
                <a:cubicBezTo>
                  <a:pt x="170" y="410"/>
                  <a:pt x="170" y="410"/>
                  <a:pt x="170" y="410"/>
                </a:cubicBezTo>
                <a:cubicBezTo>
                  <a:pt x="160" y="421"/>
                  <a:pt x="160" y="437"/>
                  <a:pt x="171" y="447"/>
                </a:cubicBezTo>
                <a:cubicBezTo>
                  <a:pt x="175" y="451"/>
                  <a:pt x="182" y="454"/>
                  <a:pt x="189" y="454"/>
                </a:cubicBezTo>
                <a:cubicBezTo>
                  <a:pt x="452" y="454"/>
                  <a:pt x="452" y="454"/>
                  <a:pt x="452" y="454"/>
                </a:cubicBezTo>
                <a:cubicBezTo>
                  <a:pt x="467" y="454"/>
                  <a:pt x="478" y="465"/>
                  <a:pt x="478" y="4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526838" y="530225"/>
            <a:ext cx="187325" cy="193675"/>
          </a:xfrm>
          <a:custGeom>
            <a:avLst/>
            <a:gdLst>
              <a:gd name="T0" fmla="*/ 588 w 588"/>
              <a:gd name="T1" fmla="*/ 39 h 609"/>
              <a:gd name="T2" fmla="*/ 562 w 588"/>
              <a:gd name="T3" fmla="*/ 13 h 609"/>
              <a:gd name="T4" fmla="*/ 543 w 588"/>
              <a:gd name="T5" fmla="*/ 13 h 609"/>
              <a:gd name="T6" fmla="*/ 517 w 588"/>
              <a:gd name="T7" fmla="*/ 39 h 609"/>
              <a:gd name="T8" fmla="*/ 517 w 588"/>
              <a:gd name="T9" fmla="*/ 108 h 609"/>
              <a:gd name="T10" fmla="*/ 286 w 588"/>
              <a:gd name="T11" fmla="*/ 0 h 609"/>
              <a:gd name="T12" fmla="*/ 0 w 588"/>
              <a:gd name="T13" fmla="*/ 304 h 609"/>
              <a:gd name="T14" fmla="*/ 286 w 588"/>
              <a:gd name="T15" fmla="*/ 609 h 609"/>
              <a:gd name="T16" fmla="*/ 517 w 588"/>
              <a:gd name="T17" fmla="*/ 500 h 609"/>
              <a:gd name="T18" fmla="*/ 517 w 588"/>
              <a:gd name="T19" fmla="*/ 569 h 609"/>
              <a:gd name="T20" fmla="*/ 543 w 588"/>
              <a:gd name="T21" fmla="*/ 595 h 609"/>
              <a:gd name="T22" fmla="*/ 562 w 588"/>
              <a:gd name="T23" fmla="*/ 595 h 609"/>
              <a:gd name="T24" fmla="*/ 588 w 588"/>
              <a:gd name="T25" fmla="*/ 569 h 609"/>
              <a:gd name="T26" fmla="*/ 588 w 588"/>
              <a:gd name="T27" fmla="*/ 39 h 609"/>
              <a:gd name="T28" fmla="*/ 311 w 588"/>
              <a:gd name="T29" fmla="*/ 474 h 609"/>
              <a:gd name="T30" fmla="*/ 103 w 588"/>
              <a:gd name="T31" fmla="*/ 304 h 609"/>
              <a:gd name="T32" fmla="*/ 311 w 588"/>
              <a:gd name="T33" fmla="*/ 135 h 609"/>
              <a:gd name="T34" fmla="*/ 517 w 588"/>
              <a:gd name="T35" fmla="*/ 304 h 609"/>
              <a:gd name="T36" fmla="*/ 311 w 588"/>
              <a:gd name="T37" fmla="*/ 474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8" h="609">
                <a:moveTo>
                  <a:pt x="588" y="39"/>
                </a:moveTo>
                <a:cubicBezTo>
                  <a:pt x="588" y="25"/>
                  <a:pt x="576" y="13"/>
                  <a:pt x="562" y="13"/>
                </a:cubicBezTo>
                <a:cubicBezTo>
                  <a:pt x="543" y="13"/>
                  <a:pt x="543" y="13"/>
                  <a:pt x="543" y="13"/>
                </a:cubicBezTo>
                <a:cubicBezTo>
                  <a:pt x="529" y="13"/>
                  <a:pt x="517" y="25"/>
                  <a:pt x="517" y="39"/>
                </a:cubicBezTo>
                <a:cubicBezTo>
                  <a:pt x="517" y="108"/>
                  <a:pt x="517" y="108"/>
                  <a:pt x="517" y="108"/>
                </a:cubicBezTo>
                <a:cubicBezTo>
                  <a:pt x="498" y="73"/>
                  <a:pt x="427" y="0"/>
                  <a:pt x="286" y="0"/>
                </a:cubicBezTo>
                <a:cubicBezTo>
                  <a:pt x="122" y="0"/>
                  <a:pt x="0" y="131"/>
                  <a:pt x="0" y="304"/>
                </a:cubicBezTo>
                <a:cubicBezTo>
                  <a:pt x="0" y="478"/>
                  <a:pt x="122" y="609"/>
                  <a:pt x="286" y="609"/>
                </a:cubicBezTo>
                <a:cubicBezTo>
                  <a:pt x="427" y="609"/>
                  <a:pt x="498" y="535"/>
                  <a:pt x="517" y="500"/>
                </a:cubicBezTo>
                <a:cubicBezTo>
                  <a:pt x="517" y="569"/>
                  <a:pt x="517" y="569"/>
                  <a:pt x="517" y="569"/>
                </a:cubicBezTo>
                <a:cubicBezTo>
                  <a:pt x="517" y="583"/>
                  <a:pt x="529" y="595"/>
                  <a:pt x="543" y="595"/>
                </a:cubicBezTo>
                <a:cubicBezTo>
                  <a:pt x="562" y="595"/>
                  <a:pt x="562" y="595"/>
                  <a:pt x="562" y="595"/>
                </a:cubicBezTo>
                <a:cubicBezTo>
                  <a:pt x="576" y="595"/>
                  <a:pt x="588" y="583"/>
                  <a:pt x="588" y="569"/>
                </a:cubicBezTo>
                <a:lnTo>
                  <a:pt x="588" y="39"/>
                </a:lnTo>
                <a:close/>
                <a:moveTo>
                  <a:pt x="311" y="474"/>
                </a:moveTo>
                <a:cubicBezTo>
                  <a:pt x="192" y="474"/>
                  <a:pt x="103" y="401"/>
                  <a:pt x="103" y="304"/>
                </a:cubicBezTo>
                <a:cubicBezTo>
                  <a:pt x="103" y="208"/>
                  <a:pt x="192" y="135"/>
                  <a:pt x="311" y="135"/>
                </a:cubicBezTo>
                <a:cubicBezTo>
                  <a:pt x="430" y="135"/>
                  <a:pt x="517" y="208"/>
                  <a:pt x="517" y="304"/>
                </a:cubicBezTo>
                <a:cubicBezTo>
                  <a:pt x="517" y="401"/>
                  <a:pt x="429" y="474"/>
                  <a:pt x="311" y="4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noEditPoints="1"/>
          </p:cNvSpPr>
          <p:nvPr userDrawn="1"/>
        </p:nvSpPr>
        <p:spPr bwMode="auto">
          <a:xfrm>
            <a:off x="11025188" y="314325"/>
            <a:ext cx="858838" cy="700088"/>
          </a:xfrm>
          <a:custGeom>
            <a:avLst/>
            <a:gdLst>
              <a:gd name="T0" fmla="*/ 2624 w 2704"/>
              <a:gd name="T1" fmla="*/ 753 h 2206"/>
              <a:gd name="T2" fmla="*/ 2407 w 2704"/>
              <a:gd name="T3" fmla="*/ 395 h 2206"/>
              <a:gd name="T4" fmla="*/ 2108 w 2704"/>
              <a:gd name="T5" fmla="*/ 198 h 2206"/>
              <a:gd name="T6" fmla="*/ 732 w 2704"/>
              <a:gd name="T7" fmla="*/ 3 h 2206"/>
              <a:gd name="T8" fmla="*/ 697 w 2704"/>
              <a:gd name="T9" fmla="*/ 0 h 2206"/>
              <a:gd name="T10" fmla="*/ 486 w 2704"/>
              <a:gd name="T11" fmla="*/ 116 h 2206"/>
              <a:gd name="T12" fmla="*/ 88 w 2704"/>
              <a:gd name="T13" fmla="*/ 738 h 2206"/>
              <a:gd name="T14" fmla="*/ 73 w 2704"/>
              <a:gd name="T15" fmla="*/ 1161 h 2206"/>
              <a:gd name="T16" fmla="*/ 553 w 2704"/>
              <a:gd name="T17" fmla="*/ 2050 h 2206"/>
              <a:gd name="T18" fmla="*/ 848 w 2704"/>
              <a:gd name="T19" fmla="*/ 2170 h 2206"/>
              <a:gd name="T20" fmla="*/ 2299 w 2704"/>
              <a:gd name="T21" fmla="*/ 1721 h 2206"/>
              <a:gd name="T22" fmla="*/ 2455 w 2704"/>
              <a:gd name="T23" fmla="*/ 1582 h 2206"/>
              <a:gd name="T24" fmla="*/ 2649 w 2704"/>
              <a:gd name="T25" fmla="*/ 1137 h 2206"/>
              <a:gd name="T26" fmla="*/ 2624 w 2704"/>
              <a:gd name="T27" fmla="*/ 753 h 2206"/>
              <a:gd name="T28" fmla="*/ 2595 w 2704"/>
              <a:gd name="T29" fmla="*/ 1113 h 2206"/>
              <a:gd name="T30" fmla="*/ 2400 w 2704"/>
              <a:gd name="T31" fmla="*/ 1558 h 2206"/>
              <a:gd name="T32" fmla="*/ 2282 w 2704"/>
              <a:gd name="T33" fmla="*/ 1665 h 2206"/>
              <a:gd name="T34" fmla="*/ 831 w 2704"/>
              <a:gd name="T35" fmla="*/ 2114 h 2206"/>
              <a:gd name="T36" fmla="*/ 774 w 2704"/>
              <a:gd name="T37" fmla="*/ 2123 h 2206"/>
              <a:gd name="T38" fmla="*/ 606 w 2704"/>
              <a:gd name="T39" fmla="*/ 2022 h 2206"/>
              <a:gd name="T40" fmla="*/ 124 w 2704"/>
              <a:gd name="T41" fmla="*/ 1133 h 2206"/>
              <a:gd name="T42" fmla="*/ 138 w 2704"/>
              <a:gd name="T43" fmla="*/ 769 h 2206"/>
              <a:gd name="T44" fmla="*/ 535 w 2704"/>
              <a:gd name="T45" fmla="*/ 147 h 2206"/>
              <a:gd name="T46" fmla="*/ 697 w 2704"/>
              <a:gd name="T47" fmla="*/ 59 h 2206"/>
              <a:gd name="T48" fmla="*/ 724 w 2704"/>
              <a:gd name="T49" fmla="*/ 60 h 2206"/>
              <a:gd name="T50" fmla="*/ 2100 w 2704"/>
              <a:gd name="T51" fmla="*/ 256 h 2206"/>
              <a:gd name="T52" fmla="*/ 2357 w 2704"/>
              <a:gd name="T53" fmla="*/ 426 h 2206"/>
              <a:gd name="T54" fmla="*/ 2573 w 2704"/>
              <a:gd name="T55" fmla="*/ 784 h 2206"/>
              <a:gd name="T56" fmla="*/ 2595 w 2704"/>
              <a:gd name="T57" fmla="*/ 1113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04" h="2206">
                <a:moveTo>
                  <a:pt x="2624" y="753"/>
                </a:moveTo>
                <a:cubicBezTo>
                  <a:pt x="2407" y="395"/>
                  <a:pt x="2407" y="395"/>
                  <a:pt x="2407" y="395"/>
                </a:cubicBezTo>
                <a:cubicBezTo>
                  <a:pt x="2342" y="288"/>
                  <a:pt x="2232" y="215"/>
                  <a:pt x="2108" y="198"/>
                </a:cubicBezTo>
                <a:cubicBezTo>
                  <a:pt x="732" y="3"/>
                  <a:pt x="732" y="3"/>
                  <a:pt x="732" y="3"/>
                </a:cubicBezTo>
                <a:cubicBezTo>
                  <a:pt x="720" y="1"/>
                  <a:pt x="708" y="0"/>
                  <a:pt x="697" y="0"/>
                </a:cubicBezTo>
                <a:cubicBezTo>
                  <a:pt x="611" y="0"/>
                  <a:pt x="532" y="44"/>
                  <a:pt x="486" y="116"/>
                </a:cubicBezTo>
                <a:cubicBezTo>
                  <a:pt x="88" y="738"/>
                  <a:pt x="88" y="738"/>
                  <a:pt x="88" y="738"/>
                </a:cubicBezTo>
                <a:cubicBezTo>
                  <a:pt x="6" y="866"/>
                  <a:pt x="0" y="1028"/>
                  <a:pt x="73" y="1161"/>
                </a:cubicBezTo>
                <a:cubicBezTo>
                  <a:pt x="553" y="2050"/>
                  <a:pt x="553" y="2050"/>
                  <a:pt x="553" y="2050"/>
                </a:cubicBezTo>
                <a:cubicBezTo>
                  <a:pt x="610" y="2155"/>
                  <a:pt x="733" y="2206"/>
                  <a:pt x="848" y="2170"/>
                </a:cubicBezTo>
                <a:cubicBezTo>
                  <a:pt x="2299" y="1721"/>
                  <a:pt x="2299" y="1721"/>
                  <a:pt x="2299" y="1721"/>
                </a:cubicBezTo>
                <a:cubicBezTo>
                  <a:pt x="2369" y="1699"/>
                  <a:pt x="2425" y="1649"/>
                  <a:pt x="2455" y="1582"/>
                </a:cubicBezTo>
                <a:cubicBezTo>
                  <a:pt x="2649" y="1137"/>
                  <a:pt x="2649" y="1137"/>
                  <a:pt x="2649" y="1137"/>
                </a:cubicBezTo>
                <a:cubicBezTo>
                  <a:pt x="2704" y="1012"/>
                  <a:pt x="2694" y="869"/>
                  <a:pt x="2624" y="753"/>
                </a:cubicBezTo>
                <a:close/>
                <a:moveTo>
                  <a:pt x="2595" y="1113"/>
                </a:moveTo>
                <a:cubicBezTo>
                  <a:pt x="2400" y="1558"/>
                  <a:pt x="2400" y="1558"/>
                  <a:pt x="2400" y="1558"/>
                </a:cubicBezTo>
                <a:cubicBezTo>
                  <a:pt x="2378" y="1609"/>
                  <a:pt x="2335" y="1648"/>
                  <a:pt x="2282" y="1665"/>
                </a:cubicBezTo>
                <a:cubicBezTo>
                  <a:pt x="831" y="2114"/>
                  <a:pt x="831" y="2114"/>
                  <a:pt x="831" y="2114"/>
                </a:cubicBezTo>
                <a:cubicBezTo>
                  <a:pt x="812" y="2120"/>
                  <a:pt x="793" y="2123"/>
                  <a:pt x="774" y="2123"/>
                </a:cubicBezTo>
                <a:cubicBezTo>
                  <a:pt x="704" y="2123"/>
                  <a:pt x="639" y="2084"/>
                  <a:pt x="606" y="2022"/>
                </a:cubicBezTo>
                <a:cubicBezTo>
                  <a:pt x="124" y="1133"/>
                  <a:pt x="124" y="1133"/>
                  <a:pt x="124" y="1133"/>
                </a:cubicBezTo>
                <a:cubicBezTo>
                  <a:pt x="62" y="1019"/>
                  <a:pt x="67" y="879"/>
                  <a:pt x="138" y="769"/>
                </a:cubicBezTo>
                <a:cubicBezTo>
                  <a:pt x="535" y="147"/>
                  <a:pt x="535" y="147"/>
                  <a:pt x="535" y="147"/>
                </a:cubicBezTo>
                <a:cubicBezTo>
                  <a:pt x="570" y="92"/>
                  <a:pt x="631" y="59"/>
                  <a:pt x="697" y="59"/>
                </a:cubicBezTo>
                <a:cubicBezTo>
                  <a:pt x="706" y="59"/>
                  <a:pt x="715" y="59"/>
                  <a:pt x="724" y="60"/>
                </a:cubicBezTo>
                <a:cubicBezTo>
                  <a:pt x="2100" y="256"/>
                  <a:pt x="2100" y="256"/>
                  <a:pt x="2100" y="256"/>
                </a:cubicBezTo>
                <a:cubicBezTo>
                  <a:pt x="2207" y="271"/>
                  <a:pt x="2301" y="333"/>
                  <a:pt x="2357" y="426"/>
                </a:cubicBezTo>
                <a:cubicBezTo>
                  <a:pt x="2573" y="784"/>
                  <a:pt x="2573" y="784"/>
                  <a:pt x="2573" y="784"/>
                </a:cubicBezTo>
                <a:cubicBezTo>
                  <a:pt x="2634" y="884"/>
                  <a:pt x="2642" y="1007"/>
                  <a:pt x="2595" y="111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91199"/>
            <a:ext cx="8352000" cy="2031231"/>
          </a:xfrm>
        </p:spPr>
        <p:txBody>
          <a:bodyPr anchor="b"/>
          <a:lstStyle>
            <a:lvl1pPr algn="l">
              <a:lnSpc>
                <a:spcPct val="90000"/>
              </a:lnSpc>
              <a:defRPr sz="7000">
                <a:solidFill>
                  <a:schemeClr val="accent1"/>
                </a:solidFill>
              </a:defRPr>
            </a:lvl1pPr>
          </a:lstStyle>
          <a:p>
            <a:r>
              <a:rPr lang="nl-NL" dirty="0"/>
              <a:t>[Titel]</a:t>
            </a:r>
          </a:p>
        </p:txBody>
      </p:sp>
      <p:sp>
        <p:nvSpPr>
          <p:cNvPr id="3" name="Ondertitel 2"/>
          <p:cNvSpPr>
            <a:spLocks noGrp="1" noSelect="1"/>
          </p:cNvSpPr>
          <p:nvPr>
            <p:ph type="subTitle" idx="1" hasCustomPrompt="1"/>
          </p:nvPr>
        </p:nvSpPr>
        <p:spPr>
          <a:xfrm>
            <a:off x="1321200" y="4050460"/>
            <a:ext cx="8352000" cy="1404000"/>
          </a:xfrm>
        </p:spPr>
        <p:txBody>
          <a:bodyPr/>
          <a:lstStyle>
            <a:lvl1pPr marL="0" indent="0" algn="l">
              <a:buNone/>
              <a:defRPr sz="3500">
                <a:solidFill>
                  <a:srgbClr val="3F7C9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a:noFill/>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a:noFill/>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782560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ussenpagina groen">
    <p:bg>
      <p:bgPr>
        <a:solidFill>
          <a:srgbClr val="0E864A"/>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0" y="0"/>
            <a:ext cx="12192000" cy="6688138"/>
          </a:xfrm>
          <a:custGeom>
            <a:avLst/>
            <a:gdLst>
              <a:gd name="T0" fmla="*/ 38400 w 38400"/>
              <a:gd name="T1" fmla="*/ 0 h 21066"/>
              <a:gd name="T2" fmla="*/ 38400 w 38400"/>
              <a:gd name="T3" fmla="*/ 16816 h 21066"/>
              <a:gd name="T4" fmla="*/ 38056 w 38400"/>
              <a:gd name="T5" fmla="*/ 16869 h 21066"/>
              <a:gd name="T6" fmla="*/ 12739 w 38400"/>
              <a:gd name="T7" fmla="*/ 20376 h 21066"/>
              <a:gd name="T8" fmla="*/ 0 w 38400"/>
              <a:gd name="T9" fmla="*/ 16507 h 21066"/>
              <a:gd name="T10" fmla="*/ 0 w 38400"/>
              <a:gd name="T11" fmla="*/ 0 h 21066"/>
              <a:gd name="T12" fmla="*/ 38400 w 38400"/>
              <a:gd name="T13" fmla="*/ 0 h 21066"/>
            </a:gdLst>
            <a:ahLst/>
            <a:cxnLst>
              <a:cxn ang="0">
                <a:pos x="T0" y="T1"/>
              </a:cxn>
              <a:cxn ang="0">
                <a:pos x="T2" y="T3"/>
              </a:cxn>
              <a:cxn ang="0">
                <a:pos x="T4" y="T5"/>
              </a:cxn>
              <a:cxn ang="0">
                <a:pos x="T6" y="T7"/>
              </a:cxn>
              <a:cxn ang="0">
                <a:pos x="T8" y="T9"/>
              </a:cxn>
              <a:cxn ang="0">
                <a:pos x="T10" y="T11"/>
              </a:cxn>
              <a:cxn ang="0">
                <a:pos x="T12" y="T13"/>
              </a:cxn>
            </a:cxnLst>
            <a:rect l="0" t="0" r="r" b="b"/>
            <a:pathLst>
              <a:path w="38400" h="21066">
                <a:moveTo>
                  <a:pt x="38400" y="0"/>
                </a:moveTo>
                <a:cubicBezTo>
                  <a:pt x="38400" y="16816"/>
                  <a:pt x="38400" y="16816"/>
                  <a:pt x="38400" y="16816"/>
                </a:cubicBezTo>
                <a:cubicBezTo>
                  <a:pt x="38286" y="16836"/>
                  <a:pt x="38171" y="16853"/>
                  <a:pt x="38056" y="16869"/>
                </a:cubicBezTo>
                <a:cubicBezTo>
                  <a:pt x="12739" y="20376"/>
                  <a:pt x="12739" y="20376"/>
                  <a:pt x="12739" y="20376"/>
                </a:cubicBezTo>
                <a:cubicBezTo>
                  <a:pt x="7756" y="21066"/>
                  <a:pt x="3260" y="19438"/>
                  <a:pt x="0" y="16507"/>
                </a:cubicBezTo>
                <a:cubicBezTo>
                  <a:pt x="0" y="0"/>
                  <a:pt x="0" y="0"/>
                  <a:pt x="0" y="0"/>
                </a:cubicBezTo>
                <a:lnTo>
                  <a:pt x="38400" y="0"/>
                </a:ln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67753"/>
            <a:ext cx="9072000" cy="2031231"/>
          </a:xfrm>
        </p:spPr>
        <p:txBody>
          <a:bodyPr anchor="b"/>
          <a:lstStyle>
            <a:lvl1pPr algn="l">
              <a:lnSpc>
                <a:spcPct val="92000"/>
              </a:lnSpc>
              <a:defRPr sz="5500" baseline="0">
                <a:solidFill>
                  <a:srgbClr val="004A26"/>
                </a:solidFill>
              </a:defRPr>
            </a:lvl1pPr>
          </a:lstStyle>
          <a:p>
            <a:r>
              <a:rPr lang="nl-NL" dirty="0"/>
              <a:t>[Titel]</a:t>
            </a:r>
          </a:p>
        </p:txBody>
      </p:sp>
      <p:sp>
        <p:nvSpPr>
          <p:cNvPr id="3" name="Ondertitel 2"/>
          <p:cNvSpPr>
            <a:spLocks noGrp="1" noSelect="1"/>
          </p:cNvSpPr>
          <p:nvPr>
            <p:ph type="subTitle" idx="1" hasCustomPrompt="1"/>
          </p:nvPr>
        </p:nvSpPr>
        <p:spPr>
          <a:xfrm>
            <a:off x="1321200" y="3733939"/>
            <a:ext cx="9072000" cy="1404000"/>
          </a:xfrm>
        </p:spPr>
        <p:txBody>
          <a:bodyPr/>
          <a:lstStyle>
            <a:lvl1pPr marL="0" indent="0" algn="l">
              <a:buNone/>
              <a:defRPr sz="3500">
                <a:solidFill>
                  <a:srgbClr val="0E864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Tree>
    <p:extLst>
      <p:ext uri="{BB962C8B-B14F-4D97-AF65-F5344CB8AC3E}">
        <p14:creationId xmlns:p14="http://schemas.microsoft.com/office/powerpoint/2010/main" val="3542963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ussenpagina paars">
    <p:bg>
      <p:bgPr>
        <a:solidFill>
          <a:srgbClr val="852F81"/>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0" y="0"/>
            <a:ext cx="12192000" cy="6688138"/>
          </a:xfrm>
          <a:custGeom>
            <a:avLst/>
            <a:gdLst>
              <a:gd name="T0" fmla="*/ 38400 w 38400"/>
              <a:gd name="T1" fmla="*/ 0 h 21066"/>
              <a:gd name="T2" fmla="*/ 38400 w 38400"/>
              <a:gd name="T3" fmla="*/ 16816 h 21066"/>
              <a:gd name="T4" fmla="*/ 38056 w 38400"/>
              <a:gd name="T5" fmla="*/ 16869 h 21066"/>
              <a:gd name="T6" fmla="*/ 12739 w 38400"/>
              <a:gd name="T7" fmla="*/ 20376 h 21066"/>
              <a:gd name="T8" fmla="*/ 0 w 38400"/>
              <a:gd name="T9" fmla="*/ 16507 h 21066"/>
              <a:gd name="T10" fmla="*/ 0 w 38400"/>
              <a:gd name="T11" fmla="*/ 0 h 21066"/>
              <a:gd name="T12" fmla="*/ 38400 w 38400"/>
              <a:gd name="T13" fmla="*/ 0 h 21066"/>
            </a:gdLst>
            <a:ahLst/>
            <a:cxnLst>
              <a:cxn ang="0">
                <a:pos x="T0" y="T1"/>
              </a:cxn>
              <a:cxn ang="0">
                <a:pos x="T2" y="T3"/>
              </a:cxn>
              <a:cxn ang="0">
                <a:pos x="T4" y="T5"/>
              </a:cxn>
              <a:cxn ang="0">
                <a:pos x="T6" y="T7"/>
              </a:cxn>
              <a:cxn ang="0">
                <a:pos x="T8" y="T9"/>
              </a:cxn>
              <a:cxn ang="0">
                <a:pos x="T10" y="T11"/>
              </a:cxn>
              <a:cxn ang="0">
                <a:pos x="T12" y="T13"/>
              </a:cxn>
            </a:cxnLst>
            <a:rect l="0" t="0" r="r" b="b"/>
            <a:pathLst>
              <a:path w="38400" h="21066">
                <a:moveTo>
                  <a:pt x="38400" y="0"/>
                </a:moveTo>
                <a:cubicBezTo>
                  <a:pt x="38400" y="16816"/>
                  <a:pt x="38400" y="16816"/>
                  <a:pt x="38400" y="16816"/>
                </a:cubicBezTo>
                <a:cubicBezTo>
                  <a:pt x="38286" y="16836"/>
                  <a:pt x="38171" y="16853"/>
                  <a:pt x="38056" y="16869"/>
                </a:cubicBezTo>
                <a:cubicBezTo>
                  <a:pt x="12739" y="20376"/>
                  <a:pt x="12739" y="20376"/>
                  <a:pt x="12739" y="20376"/>
                </a:cubicBezTo>
                <a:cubicBezTo>
                  <a:pt x="7756" y="21066"/>
                  <a:pt x="3260" y="19438"/>
                  <a:pt x="0" y="16507"/>
                </a:cubicBezTo>
                <a:cubicBezTo>
                  <a:pt x="0" y="0"/>
                  <a:pt x="0" y="0"/>
                  <a:pt x="0" y="0"/>
                </a:cubicBezTo>
                <a:lnTo>
                  <a:pt x="38400" y="0"/>
                </a:ln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67753"/>
            <a:ext cx="9072000" cy="2031231"/>
          </a:xfrm>
        </p:spPr>
        <p:txBody>
          <a:bodyPr anchor="b"/>
          <a:lstStyle>
            <a:lvl1pPr algn="l">
              <a:lnSpc>
                <a:spcPct val="92000"/>
              </a:lnSpc>
              <a:defRPr sz="5500" baseline="0">
                <a:solidFill>
                  <a:srgbClr val="591F58"/>
                </a:solidFill>
              </a:defRPr>
            </a:lvl1pPr>
          </a:lstStyle>
          <a:p>
            <a:r>
              <a:rPr lang="nl-NL" dirty="0"/>
              <a:t>[Titel]</a:t>
            </a:r>
          </a:p>
        </p:txBody>
      </p:sp>
      <p:sp>
        <p:nvSpPr>
          <p:cNvPr id="3" name="Ondertitel 2"/>
          <p:cNvSpPr>
            <a:spLocks noGrp="1" noSelect="1"/>
          </p:cNvSpPr>
          <p:nvPr>
            <p:ph type="subTitle" idx="1" hasCustomPrompt="1"/>
          </p:nvPr>
        </p:nvSpPr>
        <p:spPr>
          <a:xfrm>
            <a:off x="1321200" y="3733939"/>
            <a:ext cx="9072000" cy="1404000"/>
          </a:xfrm>
        </p:spPr>
        <p:txBody>
          <a:bodyPr/>
          <a:lstStyle>
            <a:lvl1pPr marL="0" indent="0" algn="l">
              <a:buNone/>
              <a:defRPr sz="3500">
                <a:solidFill>
                  <a:srgbClr val="852F8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Tree>
    <p:extLst>
      <p:ext uri="{BB962C8B-B14F-4D97-AF65-F5344CB8AC3E}">
        <p14:creationId xmlns:p14="http://schemas.microsoft.com/office/powerpoint/2010/main" val="2998091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ussenpagina roze">
    <p:bg>
      <p:bgPr>
        <a:solidFill>
          <a:srgbClr val="B15688"/>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0" y="0"/>
            <a:ext cx="12192000" cy="6688138"/>
          </a:xfrm>
          <a:custGeom>
            <a:avLst/>
            <a:gdLst>
              <a:gd name="T0" fmla="*/ 38400 w 38400"/>
              <a:gd name="T1" fmla="*/ 0 h 21066"/>
              <a:gd name="T2" fmla="*/ 38400 w 38400"/>
              <a:gd name="T3" fmla="*/ 16816 h 21066"/>
              <a:gd name="T4" fmla="*/ 38056 w 38400"/>
              <a:gd name="T5" fmla="*/ 16869 h 21066"/>
              <a:gd name="T6" fmla="*/ 12739 w 38400"/>
              <a:gd name="T7" fmla="*/ 20376 h 21066"/>
              <a:gd name="T8" fmla="*/ 0 w 38400"/>
              <a:gd name="T9" fmla="*/ 16507 h 21066"/>
              <a:gd name="T10" fmla="*/ 0 w 38400"/>
              <a:gd name="T11" fmla="*/ 0 h 21066"/>
              <a:gd name="T12" fmla="*/ 38400 w 38400"/>
              <a:gd name="T13" fmla="*/ 0 h 21066"/>
            </a:gdLst>
            <a:ahLst/>
            <a:cxnLst>
              <a:cxn ang="0">
                <a:pos x="T0" y="T1"/>
              </a:cxn>
              <a:cxn ang="0">
                <a:pos x="T2" y="T3"/>
              </a:cxn>
              <a:cxn ang="0">
                <a:pos x="T4" y="T5"/>
              </a:cxn>
              <a:cxn ang="0">
                <a:pos x="T6" y="T7"/>
              </a:cxn>
              <a:cxn ang="0">
                <a:pos x="T8" y="T9"/>
              </a:cxn>
              <a:cxn ang="0">
                <a:pos x="T10" y="T11"/>
              </a:cxn>
              <a:cxn ang="0">
                <a:pos x="T12" y="T13"/>
              </a:cxn>
            </a:cxnLst>
            <a:rect l="0" t="0" r="r" b="b"/>
            <a:pathLst>
              <a:path w="38400" h="21066">
                <a:moveTo>
                  <a:pt x="38400" y="0"/>
                </a:moveTo>
                <a:cubicBezTo>
                  <a:pt x="38400" y="16816"/>
                  <a:pt x="38400" y="16816"/>
                  <a:pt x="38400" y="16816"/>
                </a:cubicBezTo>
                <a:cubicBezTo>
                  <a:pt x="38286" y="16836"/>
                  <a:pt x="38171" y="16853"/>
                  <a:pt x="38056" y="16869"/>
                </a:cubicBezTo>
                <a:cubicBezTo>
                  <a:pt x="12739" y="20376"/>
                  <a:pt x="12739" y="20376"/>
                  <a:pt x="12739" y="20376"/>
                </a:cubicBezTo>
                <a:cubicBezTo>
                  <a:pt x="7756" y="21066"/>
                  <a:pt x="3260" y="19438"/>
                  <a:pt x="0" y="16507"/>
                </a:cubicBezTo>
                <a:cubicBezTo>
                  <a:pt x="0" y="0"/>
                  <a:pt x="0" y="0"/>
                  <a:pt x="0" y="0"/>
                </a:cubicBezTo>
                <a:lnTo>
                  <a:pt x="38400" y="0"/>
                </a:ln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67753"/>
            <a:ext cx="9072000" cy="2031231"/>
          </a:xfrm>
        </p:spPr>
        <p:txBody>
          <a:bodyPr anchor="b"/>
          <a:lstStyle>
            <a:lvl1pPr algn="l">
              <a:lnSpc>
                <a:spcPct val="92000"/>
              </a:lnSpc>
              <a:defRPr sz="5500" baseline="0">
                <a:solidFill>
                  <a:srgbClr val="9E145C"/>
                </a:solidFill>
              </a:defRPr>
            </a:lvl1pPr>
          </a:lstStyle>
          <a:p>
            <a:r>
              <a:rPr lang="nl-NL" dirty="0"/>
              <a:t>[Titel]</a:t>
            </a:r>
          </a:p>
        </p:txBody>
      </p:sp>
      <p:sp>
        <p:nvSpPr>
          <p:cNvPr id="3" name="Ondertitel 2"/>
          <p:cNvSpPr>
            <a:spLocks noGrp="1" noSelect="1"/>
          </p:cNvSpPr>
          <p:nvPr>
            <p:ph type="subTitle" idx="1" hasCustomPrompt="1"/>
          </p:nvPr>
        </p:nvSpPr>
        <p:spPr>
          <a:xfrm>
            <a:off x="1321200" y="3733939"/>
            <a:ext cx="9072000" cy="1404000"/>
          </a:xfrm>
        </p:spPr>
        <p:txBody>
          <a:bodyPr/>
          <a:lstStyle>
            <a:lvl1pPr marL="0" indent="0" algn="l">
              <a:buNone/>
              <a:defRPr sz="3500">
                <a:solidFill>
                  <a:srgbClr val="B1568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Tree>
    <p:extLst>
      <p:ext uri="{BB962C8B-B14F-4D97-AF65-F5344CB8AC3E}">
        <p14:creationId xmlns:p14="http://schemas.microsoft.com/office/powerpoint/2010/main" val="3269752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en tekst (L)">
    <p:spTree>
      <p:nvGrpSpPr>
        <p:cNvPr id="1" name=""/>
        <p:cNvGrpSpPr/>
        <p:nvPr/>
      </p:nvGrpSpPr>
      <p:grpSpPr>
        <a:xfrm>
          <a:off x="0" y="0"/>
          <a:ext cx="0" cy="0"/>
          <a:chOff x="0" y="0"/>
          <a:chExt cx="0" cy="0"/>
        </a:xfrm>
      </p:grpSpPr>
      <p:sp>
        <p:nvSpPr>
          <p:cNvPr id="7" name="Freeform 5"/>
          <p:cNvSpPr>
            <a:spLocks noSelect="1"/>
          </p:cNvSpPr>
          <p:nvPr userDrawn="1"/>
        </p:nvSpPr>
        <p:spPr bwMode="auto">
          <a:xfrm>
            <a:off x="7010400" y="4595813"/>
            <a:ext cx="5181600" cy="2262188"/>
          </a:xfrm>
          <a:custGeom>
            <a:avLst/>
            <a:gdLst>
              <a:gd name="T0" fmla="*/ 16321 w 16321"/>
              <a:gd name="T1" fmla="*/ 2480 h 7127"/>
              <a:gd name="T2" fmla="*/ 16321 w 16321"/>
              <a:gd name="T3" fmla="*/ 7127 h 7127"/>
              <a:gd name="T4" fmla="*/ 0 w 16321"/>
              <a:gd name="T5" fmla="*/ 7127 h 7127"/>
              <a:gd name="T6" fmla="*/ 2109 w 16321"/>
              <a:gd name="T7" fmla="*/ 3598 h 7127"/>
              <a:gd name="T8" fmla="*/ 5399 w 16321"/>
              <a:gd name="T9" fmla="*/ 1250 h 7127"/>
              <a:gd name="T10" fmla="*/ 10063 w 16321"/>
              <a:gd name="T11" fmla="*/ 266 h 7127"/>
              <a:gd name="T12" fmla="*/ 13738 w 16321"/>
              <a:gd name="T13" fmla="*/ 899 h 7127"/>
              <a:gd name="T14" fmla="*/ 16321 w 16321"/>
              <a:gd name="T15" fmla="*/ 2480 h 7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321" h="7127">
                <a:moveTo>
                  <a:pt x="16321" y="2480"/>
                </a:moveTo>
                <a:cubicBezTo>
                  <a:pt x="16321" y="7127"/>
                  <a:pt x="16321" y="7127"/>
                  <a:pt x="16321" y="7127"/>
                </a:cubicBezTo>
                <a:cubicBezTo>
                  <a:pt x="0" y="7127"/>
                  <a:pt x="0" y="7127"/>
                  <a:pt x="0" y="7127"/>
                </a:cubicBezTo>
                <a:cubicBezTo>
                  <a:pt x="2109" y="3598"/>
                  <a:pt x="2109" y="3598"/>
                  <a:pt x="2109" y="3598"/>
                </a:cubicBezTo>
                <a:cubicBezTo>
                  <a:pt x="2831" y="2391"/>
                  <a:pt x="4023" y="1540"/>
                  <a:pt x="5399" y="1250"/>
                </a:cubicBezTo>
                <a:cubicBezTo>
                  <a:pt x="10063" y="266"/>
                  <a:pt x="10063" y="266"/>
                  <a:pt x="10063" y="266"/>
                </a:cubicBezTo>
                <a:cubicBezTo>
                  <a:pt x="11324" y="0"/>
                  <a:pt x="12639" y="227"/>
                  <a:pt x="13738" y="899"/>
                </a:cubicBezTo>
                <a:lnTo>
                  <a:pt x="16321" y="2480"/>
                </a:ln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564614"/>
            <a:ext cx="5677477" cy="1080000"/>
          </a:xfrm>
        </p:spPr>
        <p:txBody>
          <a:body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5678488" cy="4068000"/>
          </a:xfrm>
        </p:spPr>
        <p:txBody>
          <a:bodyPr/>
          <a:lstStyle>
            <a:lvl1pPr>
              <a:defRPr/>
            </a:lvl1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4124800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en tekst (L) groen">
    <p:spTree>
      <p:nvGrpSpPr>
        <p:cNvPr id="1" name=""/>
        <p:cNvGrpSpPr/>
        <p:nvPr/>
      </p:nvGrpSpPr>
      <p:grpSpPr>
        <a:xfrm>
          <a:off x="0" y="0"/>
          <a:ext cx="0" cy="0"/>
          <a:chOff x="0" y="0"/>
          <a:chExt cx="0" cy="0"/>
        </a:xfrm>
      </p:grpSpPr>
      <p:sp>
        <p:nvSpPr>
          <p:cNvPr id="7" name="Freeform 5"/>
          <p:cNvSpPr>
            <a:spLocks noSelect="1"/>
          </p:cNvSpPr>
          <p:nvPr userDrawn="1"/>
        </p:nvSpPr>
        <p:spPr bwMode="auto">
          <a:xfrm>
            <a:off x="7010400" y="4595813"/>
            <a:ext cx="5181600" cy="2262188"/>
          </a:xfrm>
          <a:custGeom>
            <a:avLst/>
            <a:gdLst>
              <a:gd name="T0" fmla="*/ 16321 w 16321"/>
              <a:gd name="T1" fmla="*/ 2480 h 7127"/>
              <a:gd name="T2" fmla="*/ 16321 w 16321"/>
              <a:gd name="T3" fmla="*/ 7127 h 7127"/>
              <a:gd name="T4" fmla="*/ 0 w 16321"/>
              <a:gd name="T5" fmla="*/ 7127 h 7127"/>
              <a:gd name="T6" fmla="*/ 2109 w 16321"/>
              <a:gd name="T7" fmla="*/ 3598 h 7127"/>
              <a:gd name="T8" fmla="*/ 5399 w 16321"/>
              <a:gd name="T9" fmla="*/ 1250 h 7127"/>
              <a:gd name="T10" fmla="*/ 10063 w 16321"/>
              <a:gd name="T11" fmla="*/ 266 h 7127"/>
              <a:gd name="T12" fmla="*/ 13738 w 16321"/>
              <a:gd name="T13" fmla="*/ 899 h 7127"/>
              <a:gd name="T14" fmla="*/ 16321 w 16321"/>
              <a:gd name="T15" fmla="*/ 2480 h 7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321" h="7127">
                <a:moveTo>
                  <a:pt x="16321" y="2480"/>
                </a:moveTo>
                <a:cubicBezTo>
                  <a:pt x="16321" y="7127"/>
                  <a:pt x="16321" y="7127"/>
                  <a:pt x="16321" y="7127"/>
                </a:cubicBezTo>
                <a:cubicBezTo>
                  <a:pt x="0" y="7127"/>
                  <a:pt x="0" y="7127"/>
                  <a:pt x="0" y="7127"/>
                </a:cubicBezTo>
                <a:cubicBezTo>
                  <a:pt x="2109" y="3598"/>
                  <a:pt x="2109" y="3598"/>
                  <a:pt x="2109" y="3598"/>
                </a:cubicBezTo>
                <a:cubicBezTo>
                  <a:pt x="2831" y="2391"/>
                  <a:pt x="4023" y="1540"/>
                  <a:pt x="5399" y="1250"/>
                </a:cubicBezTo>
                <a:cubicBezTo>
                  <a:pt x="10063" y="266"/>
                  <a:pt x="10063" y="266"/>
                  <a:pt x="10063" y="266"/>
                </a:cubicBezTo>
                <a:cubicBezTo>
                  <a:pt x="11324" y="0"/>
                  <a:pt x="12639" y="227"/>
                  <a:pt x="13738" y="899"/>
                </a:cubicBezTo>
                <a:lnTo>
                  <a:pt x="16321" y="2480"/>
                </a:ln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564614"/>
            <a:ext cx="5677477" cy="1080000"/>
          </a:xfrm>
        </p:spPr>
        <p:txBody>
          <a:bodyPr/>
          <a:lstStyle>
            <a:lvl1pPr>
              <a:defRPr>
                <a:solidFill>
                  <a:schemeClr val="accent4"/>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5678488" cy="4068000"/>
          </a:xfrm>
        </p:spPr>
        <p:txBody>
          <a:bodyPr/>
          <a:lstStyle>
            <a:lvl1pPr>
              <a:buClr>
                <a:schemeClr val="accent4"/>
              </a:buClr>
              <a:defRPr/>
            </a:lvl1pPr>
            <a:lvl2pPr>
              <a:buClr>
                <a:schemeClr val="accent4"/>
              </a:buClr>
              <a:defRPr/>
            </a:lvl2pPr>
            <a:lvl3pPr>
              <a:buClr>
                <a:schemeClr val="accent4"/>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4293935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en tekst (L) paars">
    <p:spTree>
      <p:nvGrpSpPr>
        <p:cNvPr id="1" name=""/>
        <p:cNvGrpSpPr/>
        <p:nvPr/>
      </p:nvGrpSpPr>
      <p:grpSpPr>
        <a:xfrm>
          <a:off x="0" y="0"/>
          <a:ext cx="0" cy="0"/>
          <a:chOff x="0" y="0"/>
          <a:chExt cx="0" cy="0"/>
        </a:xfrm>
      </p:grpSpPr>
      <p:sp>
        <p:nvSpPr>
          <p:cNvPr id="7" name="Freeform 5"/>
          <p:cNvSpPr>
            <a:spLocks noSelect="1"/>
          </p:cNvSpPr>
          <p:nvPr userDrawn="1"/>
        </p:nvSpPr>
        <p:spPr bwMode="auto">
          <a:xfrm>
            <a:off x="7010400" y="4595813"/>
            <a:ext cx="5181600" cy="2262188"/>
          </a:xfrm>
          <a:custGeom>
            <a:avLst/>
            <a:gdLst>
              <a:gd name="T0" fmla="*/ 16321 w 16321"/>
              <a:gd name="T1" fmla="*/ 2480 h 7127"/>
              <a:gd name="T2" fmla="*/ 16321 w 16321"/>
              <a:gd name="T3" fmla="*/ 7127 h 7127"/>
              <a:gd name="T4" fmla="*/ 0 w 16321"/>
              <a:gd name="T5" fmla="*/ 7127 h 7127"/>
              <a:gd name="T6" fmla="*/ 2109 w 16321"/>
              <a:gd name="T7" fmla="*/ 3598 h 7127"/>
              <a:gd name="T8" fmla="*/ 5399 w 16321"/>
              <a:gd name="T9" fmla="*/ 1250 h 7127"/>
              <a:gd name="T10" fmla="*/ 10063 w 16321"/>
              <a:gd name="T11" fmla="*/ 266 h 7127"/>
              <a:gd name="T12" fmla="*/ 13738 w 16321"/>
              <a:gd name="T13" fmla="*/ 899 h 7127"/>
              <a:gd name="T14" fmla="*/ 16321 w 16321"/>
              <a:gd name="T15" fmla="*/ 2480 h 7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321" h="7127">
                <a:moveTo>
                  <a:pt x="16321" y="2480"/>
                </a:moveTo>
                <a:cubicBezTo>
                  <a:pt x="16321" y="7127"/>
                  <a:pt x="16321" y="7127"/>
                  <a:pt x="16321" y="7127"/>
                </a:cubicBezTo>
                <a:cubicBezTo>
                  <a:pt x="0" y="7127"/>
                  <a:pt x="0" y="7127"/>
                  <a:pt x="0" y="7127"/>
                </a:cubicBezTo>
                <a:cubicBezTo>
                  <a:pt x="2109" y="3598"/>
                  <a:pt x="2109" y="3598"/>
                  <a:pt x="2109" y="3598"/>
                </a:cubicBezTo>
                <a:cubicBezTo>
                  <a:pt x="2831" y="2391"/>
                  <a:pt x="4023" y="1540"/>
                  <a:pt x="5399" y="1250"/>
                </a:cubicBezTo>
                <a:cubicBezTo>
                  <a:pt x="10063" y="266"/>
                  <a:pt x="10063" y="266"/>
                  <a:pt x="10063" y="266"/>
                </a:cubicBezTo>
                <a:cubicBezTo>
                  <a:pt x="11324" y="0"/>
                  <a:pt x="12639" y="227"/>
                  <a:pt x="13738" y="899"/>
                </a:cubicBezTo>
                <a:lnTo>
                  <a:pt x="16321" y="2480"/>
                </a:ln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564614"/>
            <a:ext cx="5677477" cy="1080000"/>
          </a:xfrm>
        </p:spPr>
        <p:txBody>
          <a:bodyPr/>
          <a:lstStyle>
            <a:lvl1pPr>
              <a:defRPr>
                <a:solidFill>
                  <a:schemeClr val="accent3"/>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5678488" cy="4068000"/>
          </a:xfrm>
        </p:spPr>
        <p:txBody>
          <a:bodyPr/>
          <a:lstStyle>
            <a:lvl1pPr>
              <a:buClr>
                <a:schemeClr val="accent3"/>
              </a:buClr>
              <a:defRPr/>
            </a:lvl1pPr>
            <a:lvl2pPr>
              <a:buClr>
                <a:schemeClr val="accent3"/>
              </a:buClr>
              <a:defRPr/>
            </a:lvl2pPr>
            <a:lvl3pPr>
              <a:buClr>
                <a:schemeClr val="accent3"/>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3415349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en tekst (L) roze">
    <p:spTree>
      <p:nvGrpSpPr>
        <p:cNvPr id="1" name=""/>
        <p:cNvGrpSpPr/>
        <p:nvPr/>
      </p:nvGrpSpPr>
      <p:grpSpPr>
        <a:xfrm>
          <a:off x="0" y="0"/>
          <a:ext cx="0" cy="0"/>
          <a:chOff x="0" y="0"/>
          <a:chExt cx="0" cy="0"/>
        </a:xfrm>
      </p:grpSpPr>
      <p:sp>
        <p:nvSpPr>
          <p:cNvPr id="7" name="Freeform 5"/>
          <p:cNvSpPr>
            <a:spLocks noSelect="1"/>
          </p:cNvSpPr>
          <p:nvPr userDrawn="1"/>
        </p:nvSpPr>
        <p:spPr bwMode="auto">
          <a:xfrm>
            <a:off x="7010400" y="4595813"/>
            <a:ext cx="5181600" cy="2262188"/>
          </a:xfrm>
          <a:custGeom>
            <a:avLst/>
            <a:gdLst>
              <a:gd name="T0" fmla="*/ 16321 w 16321"/>
              <a:gd name="T1" fmla="*/ 2480 h 7127"/>
              <a:gd name="T2" fmla="*/ 16321 w 16321"/>
              <a:gd name="T3" fmla="*/ 7127 h 7127"/>
              <a:gd name="T4" fmla="*/ 0 w 16321"/>
              <a:gd name="T5" fmla="*/ 7127 h 7127"/>
              <a:gd name="T6" fmla="*/ 2109 w 16321"/>
              <a:gd name="T7" fmla="*/ 3598 h 7127"/>
              <a:gd name="T8" fmla="*/ 5399 w 16321"/>
              <a:gd name="T9" fmla="*/ 1250 h 7127"/>
              <a:gd name="T10" fmla="*/ 10063 w 16321"/>
              <a:gd name="T11" fmla="*/ 266 h 7127"/>
              <a:gd name="T12" fmla="*/ 13738 w 16321"/>
              <a:gd name="T13" fmla="*/ 899 h 7127"/>
              <a:gd name="T14" fmla="*/ 16321 w 16321"/>
              <a:gd name="T15" fmla="*/ 2480 h 7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321" h="7127">
                <a:moveTo>
                  <a:pt x="16321" y="2480"/>
                </a:moveTo>
                <a:cubicBezTo>
                  <a:pt x="16321" y="7127"/>
                  <a:pt x="16321" y="7127"/>
                  <a:pt x="16321" y="7127"/>
                </a:cubicBezTo>
                <a:cubicBezTo>
                  <a:pt x="0" y="7127"/>
                  <a:pt x="0" y="7127"/>
                  <a:pt x="0" y="7127"/>
                </a:cubicBezTo>
                <a:cubicBezTo>
                  <a:pt x="2109" y="3598"/>
                  <a:pt x="2109" y="3598"/>
                  <a:pt x="2109" y="3598"/>
                </a:cubicBezTo>
                <a:cubicBezTo>
                  <a:pt x="2831" y="2391"/>
                  <a:pt x="4023" y="1540"/>
                  <a:pt x="5399" y="1250"/>
                </a:cubicBezTo>
                <a:cubicBezTo>
                  <a:pt x="10063" y="266"/>
                  <a:pt x="10063" y="266"/>
                  <a:pt x="10063" y="266"/>
                </a:cubicBezTo>
                <a:cubicBezTo>
                  <a:pt x="11324" y="0"/>
                  <a:pt x="12639" y="227"/>
                  <a:pt x="13738" y="899"/>
                </a:cubicBezTo>
                <a:lnTo>
                  <a:pt x="16321" y="2480"/>
                </a:ln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564614"/>
            <a:ext cx="5677477" cy="1080000"/>
          </a:xfrm>
        </p:spPr>
        <p:txBody>
          <a:bodyPr/>
          <a:lstStyle>
            <a:lvl1pPr>
              <a:defRPr>
                <a:solidFill>
                  <a:schemeClr val="accent2"/>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5678488" cy="4068000"/>
          </a:xfrm>
        </p:spPr>
        <p:txBody>
          <a:bodyPr/>
          <a:lstStyle>
            <a:lvl1pPr>
              <a:buClr>
                <a:schemeClr val="accent2"/>
              </a:buClr>
              <a:defRPr/>
            </a:lvl1pPr>
            <a:lvl2pPr>
              <a:buClr>
                <a:schemeClr val="accent2"/>
              </a:buClr>
              <a:defRPr/>
            </a:lvl2pPr>
            <a:lvl3pPr>
              <a:buClr>
                <a:schemeClr val="accent2"/>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1729440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en tekst (2-koloms)">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a:xfrm>
            <a:off x="1321706" y="564614"/>
            <a:ext cx="9648000" cy="1080000"/>
          </a:xfrm>
        </p:spPr>
        <p:txBody>
          <a:body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9648000" cy="4068000"/>
          </a:xfrm>
        </p:spPr>
        <p:txBody>
          <a:bodyPr numCol="2" spcCol="864000"/>
          <a:lstStyle>
            <a:lvl1pPr>
              <a:defRPr baseline="0"/>
            </a:lvl1pPr>
            <a:lvl4pPr>
              <a:defRPr/>
            </a:lvl4pPr>
          </a:lstStyle>
          <a:p>
            <a:pPr lvl="0"/>
            <a:r>
              <a:rPr lang="nl-NL" dirty="0"/>
              <a:t>[Tekst (2-koloms)]</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3096297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en tabel (L)">
    <p:spTree>
      <p:nvGrpSpPr>
        <p:cNvPr id="1" name=""/>
        <p:cNvGrpSpPr/>
        <p:nvPr/>
      </p:nvGrpSpPr>
      <p:grpSpPr>
        <a:xfrm>
          <a:off x="0" y="0"/>
          <a:ext cx="0" cy="0"/>
          <a:chOff x="0" y="0"/>
          <a:chExt cx="0" cy="0"/>
        </a:xfrm>
      </p:grpSpPr>
      <p:sp>
        <p:nvSpPr>
          <p:cNvPr id="8" name="Freeform 5"/>
          <p:cNvSpPr>
            <a:spLocks noSelect="1"/>
          </p:cNvSpPr>
          <p:nvPr userDrawn="1"/>
        </p:nvSpPr>
        <p:spPr bwMode="auto">
          <a:xfrm>
            <a:off x="6632575" y="6053138"/>
            <a:ext cx="3525838" cy="804863"/>
          </a:xfrm>
          <a:custGeom>
            <a:avLst/>
            <a:gdLst>
              <a:gd name="T0" fmla="*/ 11106 w 11106"/>
              <a:gd name="T1" fmla="*/ 2536 h 2536"/>
              <a:gd name="T2" fmla="*/ 0 w 11106"/>
              <a:gd name="T3" fmla="*/ 2536 h 2536"/>
              <a:gd name="T4" fmla="*/ 1763 w 11106"/>
              <a:gd name="T5" fmla="*/ 1487 h 2536"/>
              <a:gd name="T6" fmla="*/ 4562 w 11106"/>
              <a:gd name="T7" fmla="*/ 522 h 2536"/>
              <a:gd name="T8" fmla="*/ 9063 w 11106"/>
              <a:gd name="T9" fmla="*/ 1133 h 2536"/>
              <a:gd name="T10" fmla="*/ 11106 w 11106"/>
              <a:gd name="T11" fmla="*/ 2536 h 2536"/>
            </a:gdLst>
            <a:ahLst/>
            <a:cxnLst>
              <a:cxn ang="0">
                <a:pos x="T0" y="T1"/>
              </a:cxn>
              <a:cxn ang="0">
                <a:pos x="T2" y="T3"/>
              </a:cxn>
              <a:cxn ang="0">
                <a:pos x="T4" y="T5"/>
              </a:cxn>
              <a:cxn ang="0">
                <a:pos x="T6" y="T7"/>
              </a:cxn>
              <a:cxn ang="0">
                <a:pos x="T8" y="T9"/>
              </a:cxn>
              <a:cxn ang="0">
                <a:pos x="T10" y="T11"/>
              </a:cxn>
            </a:cxnLst>
            <a:rect l="0" t="0" r="r" b="b"/>
            <a:pathLst>
              <a:path w="11106" h="2536">
                <a:moveTo>
                  <a:pt x="11106" y="2536"/>
                </a:moveTo>
                <a:cubicBezTo>
                  <a:pt x="0" y="2536"/>
                  <a:pt x="0" y="2536"/>
                  <a:pt x="0" y="2536"/>
                </a:cubicBezTo>
                <a:cubicBezTo>
                  <a:pt x="502" y="2077"/>
                  <a:pt x="1099" y="1716"/>
                  <a:pt x="1763" y="1487"/>
                </a:cubicBezTo>
                <a:cubicBezTo>
                  <a:pt x="4562" y="522"/>
                  <a:pt x="4562" y="522"/>
                  <a:pt x="4562" y="522"/>
                </a:cubicBezTo>
                <a:cubicBezTo>
                  <a:pt x="6074" y="0"/>
                  <a:pt x="7745" y="227"/>
                  <a:pt x="9063" y="1133"/>
                </a:cubicBezTo>
                <a:lnTo>
                  <a:pt x="11106" y="2536"/>
                </a:ln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9648000" cy="1080000"/>
          </a:xfrm>
        </p:spPr>
        <p:txBody>
          <a:bodyPr/>
          <a:lstStyle/>
          <a:p>
            <a:r>
              <a:rPr lang="nl-NL" dirty="0"/>
              <a:t>[Titel]</a:t>
            </a:r>
          </a:p>
        </p:txBody>
      </p:sp>
      <p:sp>
        <p:nvSpPr>
          <p:cNvPr id="7" name="Tijdelijke aanduiding voor tabel 6"/>
          <p:cNvSpPr>
            <a:spLocks noGrp="1" noSelect="1"/>
          </p:cNvSpPr>
          <p:nvPr>
            <p:ph type="tbl" sz="quarter" idx="13" hasCustomPrompt="1"/>
          </p:nvPr>
        </p:nvSpPr>
        <p:spPr>
          <a:xfrm>
            <a:off x="1322388" y="1888338"/>
            <a:ext cx="4680000" cy="3996000"/>
          </a:xfrm>
        </p:spPr>
        <p:txBody>
          <a:bodyPr tIns="0"/>
          <a:lstStyle>
            <a:lvl1pPr marL="0" indent="0">
              <a:buNone/>
              <a:defRPr baseline="0"/>
            </a:lvl1pPr>
          </a:lstStyle>
          <a:p>
            <a:r>
              <a:rPr lang="nl-NL" dirty="0"/>
              <a:t>[Klik op het pictogram om een tabel in te voegen. Klik dan in de tabel en kies via Hulpmiddelen voor tabellen | Ontwerpen de Tabelstijl &lt;kleur&gt; </a:t>
            </a:r>
            <a:r>
              <a:rPr lang="nl-NL" dirty="0" err="1"/>
              <a:t>Nza</a:t>
            </a:r>
            <a:r>
              <a:rPr lang="nl-NL" dirty="0"/>
              <a:t>)]</a:t>
            </a:r>
          </a:p>
        </p:txBody>
      </p:sp>
      <p:sp>
        <p:nvSpPr>
          <p:cNvPr id="10" name="Tijdelijke aanduiding voor tekst 5"/>
          <p:cNvSpPr>
            <a:spLocks noGrp="1" noSelect="1"/>
          </p:cNvSpPr>
          <p:nvPr>
            <p:ph type="body" sz="quarter" idx="14" hasCustomPrompt="1"/>
          </p:nvPr>
        </p:nvSpPr>
        <p:spPr>
          <a:xfrm>
            <a:off x="6584467" y="1817688"/>
            <a:ext cx="4385239" cy="4068000"/>
          </a:xfrm>
        </p:spPr>
        <p:txBody>
          <a:bodyPr/>
          <a:lstStyle>
            <a:lvl1pPr>
              <a:defRPr/>
            </a:lvl1pPr>
            <a:lvl4pPr>
              <a:defRPr/>
            </a:lvl4pPr>
            <a:lvl5pPr marL="216000" indent="-216000">
              <a:buClr>
                <a:schemeClr val="accent1"/>
              </a:buClr>
              <a:buFont typeface="Arial" panose="020B0604020202020204" pitchFamily="34" charset="0"/>
              <a:buChar char="•"/>
              <a:defRPr lang="nl-NL" sz="1800" kern="1200" dirty="0" smtClean="0">
                <a:solidFill>
                  <a:schemeClr val="tx1"/>
                </a:solidFill>
                <a:latin typeface="+mn-lt"/>
                <a:ea typeface="+mn-ea"/>
                <a:cs typeface="+mn-cs"/>
              </a:defRPr>
            </a:lvl5pPr>
          </a:lstStyle>
          <a:p>
            <a:pPr lvl="4"/>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2521871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en tabel (L) groen">
    <p:spTree>
      <p:nvGrpSpPr>
        <p:cNvPr id="1" name=""/>
        <p:cNvGrpSpPr/>
        <p:nvPr/>
      </p:nvGrpSpPr>
      <p:grpSpPr>
        <a:xfrm>
          <a:off x="0" y="0"/>
          <a:ext cx="0" cy="0"/>
          <a:chOff x="0" y="0"/>
          <a:chExt cx="0" cy="0"/>
        </a:xfrm>
      </p:grpSpPr>
      <p:sp>
        <p:nvSpPr>
          <p:cNvPr id="8" name="Freeform 5"/>
          <p:cNvSpPr>
            <a:spLocks noSelect="1"/>
          </p:cNvSpPr>
          <p:nvPr userDrawn="1"/>
        </p:nvSpPr>
        <p:spPr bwMode="auto">
          <a:xfrm>
            <a:off x="6632575" y="6053138"/>
            <a:ext cx="3525838" cy="804863"/>
          </a:xfrm>
          <a:custGeom>
            <a:avLst/>
            <a:gdLst>
              <a:gd name="T0" fmla="*/ 11106 w 11106"/>
              <a:gd name="T1" fmla="*/ 2536 h 2536"/>
              <a:gd name="T2" fmla="*/ 0 w 11106"/>
              <a:gd name="T3" fmla="*/ 2536 h 2536"/>
              <a:gd name="T4" fmla="*/ 1763 w 11106"/>
              <a:gd name="T5" fmla="*/ 1487 h 2536"/>
              <a:gd name="T6" fmla="*/ 4562 w 11106"/>
              <a:gd name="T7" fmla="*/ 522 h 2536"/>
              <a:gd name="T8" fmla="*/ 9063 w 11106"/>
              <a:gd name="T9" fmla="*/ 1133 h 2536"/>
              <a:gd name="T10" fmla="*/ 11106 w 11106"/>
              <a:gd name="T11" fmla="*/ 2536 h 2536"/>
            </a:gdLst>
            <a:ahLst/>
            <a:cxnLst>
              <a:cxn ang="0">
                <a:pos x="T0" y="T1"/>
              </a:cxn>
              <a:cxn ang="0">
                <a:pos x="T2" y="T3"/>
              </a:cxn>
              <a:cxn ang="0">
                <a:pos x="T4" y="T5"/>
              </a:cxn>
              <a:cxn ang="0">
                <a:pos x="T6" y="T7"/>
              </a:cxn>
              <a:cxn ang="0">
                <a:pos x="T8" y="T9"/>
              </a:cxn>
              <a:cxn ang="0">
                <a:pos x="T10" y="T11"/>
              </a:cxn>
            </a:cxnLst>
            <a:rect l="0" t="0" r="r" b="b"/>
            <a:pathLst>
              <a:path w="11106" h="2536">
                <a:moveTo>
                  <a:pt x="11106" y="2536"/>
                </a:moveTo>
                <a:cubicBezTo>
                  <a:pt x="0" y="2536"/>
                  <a:pt x="0" y="2536"/>
                  <a:pt x="0" y="2536"/>
                </a:cubicBezTo>
                <a:cubicBezTo>
                  <a:pt x="502" y="2077"/>
                  <a:pt x="1099" y="1716"/>
                  <a:pt x="1763" y="1487"/>
                </a:cubicBezTo>
                <a:cubicBezTo>
                  <a:pt x="4562" y="522"/>
                  <a:pt x="4562" y="522"/>
                  <a:pt x="4562" y="522"/>
                </a:cubicBezTo>
                <a:cubicBezTo>
                  <a:pt x="6074" y="0"/>
                  <a:pt x="7745" y="227"/>
                  <a:pt x="9063" y="1133"/>
                </a:cubicBezTo>
                <a:lnTo>
                  <a:pt x="11106" y="2536"/>
                </a:ln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9648000" cy="1080000"/>
          </a:xfrm>
        </p:spPr>
        <p:txBody>
          <a:bodyPr/>
          <a:lstStyle>
            <a:lvl1pPr>
              <a:defRPr>
                <a:solidFill>
                  <a:schemeClr val="accent4"/>
                </a:solidFill>
              </a:defRPr>
            </a:lvl1pPr>
          </a:lstStyle>
          <a:p>
            <a:r>
              <a:rPr lang="nl-NL" dirty="0"/>
              <a:t>[Titel]</a:t>
            </a:r>
          </a:p>
        </p:txBody>
      </p:sp>
      <p:sp>
        <p:nvSpPr>
          <p:cNvPr id="7" name="Tijdelijke aanduiding voor tabel 6"/>
          <p:cNvSpPr>
            <a:spLocks noGrp="1" noSelect="1"/>
          </p:cNvSpPr>
          <p:nvPr>
            <p:ph type="tbl" sz="quarter" idx="13" hasCustomPrompt="1"/>
          </p:nvPr>
        </p:nvSpPr>
        <p:spPr>
          <a:xfrm>
            <a:off x="1322388" y="1888338"/>
            <a:ext cx="4680000" cy="3996000"/>
          </a:xfrm>
        </p:spPr>
        <p:txBody>
          <a:bodyPr tIns="0"/>
          <a:lstStyle>
            <a:lvl1pPr marL="0" indent="0">
              <a:buNone/>
              <a:defRPr baseline="0"/>
            </a:lvl1pPr>
          </a:lstStyle>
          <a:p>
            <a:r>
              <a:rPr lang="nl-NL" dirty="0"/>
              <a:t>[Klik op het pictogram om een tabel in te voegen. Klik dan in de tabel en kies via Hulpmiddelen voor tabellen | Ontwerpen de Tabelstijl &lt;kleur&gt; </a:t>
            </a:r>
            <a:r>
              <a:rPr lang="nl-NL" dirty="0" err="1"/>
              <a:t>Nza</a:t>
            </a:r>
            <a:r>
              <a:rPr lang="nl-NL" dirty="0"/>
              <a:t>)]</a:t>
            </a:r>
          </a:p>
        </p:txBody>
      </p:sp>
      <p:sp>
        <p:nvSpPr>
          <p:cNvPr id="10" name="Tijdelijke aanduiding voor tekst 5"/>
          <p:cNvSpPr>
            <a:spLocks noGrp="1" noSelect="1"/>
          </p:cNvSpPr>
          <p:nvPr>
            <p:ph type="body" sz="quarter" idx="14" hasCustomPrompt="1"/>
          </p:nvPr>
        </p:nvSpPr>
        <p:spPr>
          <a:xfrm>
            <a:off x="6584467" y="1817688"/>
            <a:ext cx="4385239" cy="4068000"/>
          </a:xfrm>
        </p:spPr>
        <p:txBody>
          <a:bodyPr/>
          <a:lstStyle>
            <a:lvl1pPr>
              <a:buClr>
                <a:schemeClr val="accent4"/>
              </a:buClr>
              <a:defRPr/>
            </a:lvl1pPr>
            <a:lvl2pPr>
              <a:buClr>
                <a:schemeClr val="accent4"/>
              </a:buClr>
              <a:defRPr/>
            </a:lvl2pPr>
            <a:lvl3pPr>
              <a:buClr>
                <a:schemeClr val="accent4"/>
              </a:buClr>
              <a:defRPr/>
            </a:lvl3pPr>
            <a:lvl4pPr>
              <a:defRPr/>
            </a:lvl4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346707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groen">
    <p:bg>
      <p:bgPr>
        <a:solidFill>
          <a:srgbClr val="0E864A"/>
        </a:solidFill>
        <a:effectLst/>
      </p:bgPr>
    </p:bg>
    <p:spTree>
      <p:nvGrpSpPr>
        <p:cNvPr id="1" name=""/>
        <p:cNvGrpSpPr/>
        <p:nvPr/>
      </p:nvGrpSpPr>
      <p:grpSpPr>
        <a:xfrm>
          <a:off x="0" y="0"/>
          <a:ext cx="0" cy="0"/>
          <a:chOff x="0" y="0"/>
          <a:chExt cx="0" cy="0"/>
        </a:xfrm>
      </p:grpSpPr>
      <p:sp>
        <p:nvSpPr>
          <p:cNvPr id="9" name="Freeform 6"/>
          <p:cNvSpPr>
            <a:spLocks noSelect="1"/>
          </p:cNvSpPr>
          <p:nvPr userDrawn="1"/>
        </p:nvSpPr>
        <p:spPr bwMode="auto">
          <a:xfrm>
            <a:off x="0" y="0"/>
            <a:ext cx="11380788" cy="6858000"/>
          </a:xfrm>
          <a:custGeom>
            <a:avLst/>
            <a:gdLst>
              <a:gd name="T0" fmla="*/ 34525 w 35846"/>
              <a:gd name="T1" fmla="*/ 10375 h 21600"/>
              <a:gd name="T2" fmla="*/ 29683 w 35846"/>
              <a:gd name="T3" fmla="*/ 894 h 21600"/>
              <a:gd name="T4" fmla="*/ 29089 w 35846"/>
              <a:gd name="T5" fmla="*/ 0 h 21600"/>
              <a:gd name="T6" fmla="*/ 15840 w 35846"/>
              <a:gd name="T7" fmla="*/ 0 h 21600"/>
              <a:gd name="T8" fmla="*/ 3266 w 35846"/>
              <a:gd name="T9" fmla="*/ 0 h 21600"/>
              <a:gd name="T10" fmla="*/ 0 w 35846"/>
              <a:gd name="T11" fmla="*/ 0 h 21600"/>
              <a:gd name="T12" fmla="*/ 0 w 35846"/>
              <a:gd name="T13" fmla="*/ 2257 h 21600"/>
              <a:gd name="T14" fmla="*/ 0 w 35846"/>
              <a:gd name="T15" fmla="*/ 19312 h 21600"/>
              <a:gd name="T16" fmla="*/ 0 w 35846"/>
              <a:gd name="T17" fmla="*/ 21600 h 21600"/>
              <a:gd name="T18" fmla="*/ 2065 w 35846"/>
              <a:gd name="T19" fmla="*/ 21600 h 21600"/>
              <a:gd name="T20" fmla="*/ 15840 w 35846"/>
              <a:gd name="T21" fmla="*/ 21600 h 21600"/>
              <a:gd name="T22" fmla="*/ 17380 w 35846"/>
              <a:gd name="T23" fmla="*/ 21600 h 21600"/>
              <a:gd name="T24" fmla="*/ 31764 w 35846"/>
              <a:gd name="T25" fmla="*/ 17003 h 21600"/>
              <a:gd name="T26" fmla="*/ 34525 w 35846"/>
              <a:gd name="T27" fmla="*/ 1037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846" h="21600">
                <a:moveTo>
                  <a:pt x="34525" y="10375"/>
                </a:moveTo>
                <a:cubicBezTo>
                  <a:pt x="29683" y="894"/>
                  <a:pt x="29683" y="894"/>
                  <a:pt x="29683" y="894"/>
                </a:cubicBezTo>
                <a:cubicBezTo>
                  <a:pt x="29519" y="574"/>
                  <a:pt x="29320" y="274"/>
                  <a:pt x="29089" y="0"/>
                </a:cubicBezTo>
                <a:cubicBezTo>
                  <a:pt x="15840" y="0"/>
                  <a:pt x="15840" y="0"/>
                  <a:pt x="15840" y="0"/>
                </a:cubicBezTo>
                <a:cubicBezTo>
                  <a:pt x="3266" y="0"/>
                  <a:pt x="3266" y="0"/>
                  <a:pt x="3266" y="0"/>
                </a:cubicBezTo>
                <a:cubicBezTo>
                  <a:pt x="0" y="0"/>
                  <a:pt x="0" y="0"/>
                  <a:pt x="0" y="0"/>
                </a:cubicBezTo>
                <a:cubicBezTo>
                  <a:pt x="0" y="2257"/>
                  <a:pt x="0" y="2257"/>
                  <a:pt x="0" y="2257"/>
                </a:cubicBezTo>
                <a:cubicBezTo>
                  <a:pt x="0" y="19312"/>
                  <a:pt x="0" y="19312"/>
                  <a:pt x="0" y="19312"/>
                </a:cubicBezTo>
                <a:cubicBezTo>
                  <a:pt x="0" y="21600"/>
                  <a:pt x="0" y="21600"/>
                  <a:pt x="0" y="21600"/>
                </a:cubicBezTo>
                <a:cubicBezTo>
                  <a:pt x="2065" y="21600"/>
                  <a:pt x="2065" y="21600"/>
                  <a:pt x="2065" y="21600"/>
                </a:cubicBezTo>
                <a:cubicBezTo>
                  <a:pt x="15840" y="21600"/>
                  <a:pt x="15840" y="21600"/>
                  <a:pt x="15840" y="21600"/>
                </a:cubicBezTo>
                <a:cubicBezTo>
                  <a:pt x="17380" y="21600"/>
                  <a:pt x="17380" y="21600"/>
                  <a:pt x="17380" y="21600"/>
                </a:cubicBezTo>
                <a:cubicBezTo>
                  <a:pt x="31764" y="17003"/>
                  <a:pt x="31764" y="17003"/>
                  <a:pt x="31764" y="17003"/>
                </a:cubicBezTo>
                <a:cubicBezTo>
                  <a:pt x="34532" y="16118"/>
                  <a:pt x="35846" y="12963"/>
                  <a:pt x="34525" y="10375"/>
                </a:cubicBez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10" name="Freeform 7"/>
          <p:cNvSpPr>
            <a:spLocks noSelect="1"/>
          </p:cNvSpPr>
          <p:nvPr userDrawn="1"/>
        </p:nvSpPr>
        <p:spPr bwMode="auto">
          <a:xfrm>
            <a:off x="11193463" y="534988"/>
            <a:ext cx="160338" cy="184150"/>
          </a:xfrm>
          <a:custGeom>
            <a:avLst/>
            <a:gdLst>
              <a:gd name="T0" fmla="*/ 25 w 504"/>
              <a:gd name="T1" fmla="*/ 0 h 581"/>
              <a:gd name="T2" fmla="*/ 104 w 504"/>
              <a:gd name="T3" fmla="*/ 0 h 581"/>
              <a:gd name="T4" fmla="*/ 124 w 504"/>
              <a:gd name="T5" fmla="*/ 10 h 581"/>
              <a:gd name="T6" fmla="*/ 381 w 504"/>
              <a:gd name="T7" fmla="*/ 363 h 581"/>
              <a:gd name="T8" fmla="*/ 391 w 504"/>
              <a:gd name="T9" fmla="*/ 368 h 581"/>
              <a:gd name="T10" fmla="*/ 419 w 504"/>
              <a:gd name="T11" fmla="*/ 368 h 581"/>
              <a:gd name="T12" fmla="*/ 432 w 504"/>
              <a:gd name="T13" fmla="*/ 355 h 581"/>
              <a:gd name="T14" fmla="*/ 432 w 504"/>
              <a:gd name="T15" fmla="*/ 25 h 581"/>
              <a:gd name="T16" fmla="*/ 458 w 504"/>
              <a:gd name="T17" fmla="*/ 0 h 581"/>
              <a:gd name="T18" fmla="*/ 478 w 504"/>
              <a:gd name="T19" fmla="*/ 0 h 581"/>
              <a:gd name="T20" fmla="*/ 504 w 504"/>
              <a:gd name="T21" fmla="*/ 25 h 581"/>
              <a:gd name="T22" fmla="*/ 504 w 504"/>
              <a:gd name="T23" fmla="*/ 555 h 581"/>
              <a:gd name="T24" fmla="*/ 478 w 504"/>
              <a:gd name="T25" fmla="*/ 581 h 581"/>
              <a:gd name="T26" fmla="*/ 399 w 504"/>
              <a:gd name="T27" fmla="*/ 581 h 581"/>
              <a:gd name="T28" fmla="*/ 378 w 504"/>
              <a:gd name="T29" fmla="*/ 571 h 581"/>
              <a:gd name="T30" fmla="*/ 122 w 504"/>
              <a:gd name="T31" fmla="*/ 218 h 581"/>
              <a:gd name="T32" fmla="*/ 111 w 504"/>
              <a:gd name="T33" fmla="*/ 213 h 581"/>
              <a:gd name="T34" fmla="*/ 83 w 504"/>
              <a:gd name="T35" fmla="*/ 213 h 581"/>
              <a:gd name="T36" fmla="*/ 70 w 504"/>
              <a:gd name="T37" fmla="*/ 226 h 581"/>
              <a:gd name="T38" fmla="*/ 70 w 504"/>
              <a:gd name="T39" fmla="*/ 555 h 581"/>
              <a:gd name="T40" fmla="*/ 44 w 504"/>
              <a:gd name="T41" fmla="*/ 581 h 581"/>
              <a:gd name="T42" fmla="*/ 25 w 504"/>
              <a:gd name="T43" fmla="*/ 581 h 581"/>
              <a:gd name="T44" fmla="*/ 0 w 504"/>
              <a:gd name="T45" fmla="*/ 555 h 581"/>
              <a:gd name="T46" fmla="*/ 0 w 504"/>
              <a:gd name="T47" fmla="*/ 25 h 581"/>
              <a:gd name="T48" fmla="*/ 25 w 504"/>
              <a:gd name="T49"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4" h="581">
                <a:moveTo>
                  <a:pt x="25" y="0"/>
                </a:moveTo>
                <a:cubicBezTo>
                  <a:pt x="104" y="0"/>
                  <a:pt x="104" y="0"/>
                  <a:pt x="104" y="0"/>
                </a:cubicBezTo>
                <a:cubicBezTo>
                  <a:pt x="112" y="0"/>
                  <a:pt x="120" y="4"/>
                  <a:pt x="124" y="10"/>
                </a:cubicBezTo>
                <a:cubicBezTo>
                  <a:pt x="381" y="363"/>
                  <a:pt x="381" y="363"/>
                  <a:pt x="381" y="363"/>
                </a:cubicBezTo>
                <a:cubicBezTo>
                  <a:pt x="383" y="366"/>
                  <a:pt x="387" y="368"/>
                  <a:pt x="391" y="368"/>
                </a:cubicBezTo>
                <a:cubicBezTo>
                  <a:pt x="419" y="368"/>
                  <a:pt x="419" y="368"/>
                  <a:pt x="419" y="368"/>
                </a:cubicBezTo>
                <a:cubicBezTo>
                  <a:pt x="426" y="368"/>
                  <a:pt x="432" y="362"/>
                  <a:pt x="432" y="355"/>
                </a:cubicBezTo>
                <a:cubicBezTo>
                  <a:pt x="432" y="25"/>
                  <a:pt x="432" y="25"/>
                  <a:pt x="432" y="25"/>
                </a:cubicBezTo>
                <a:cubicBezTo>
                  <a:pt x="432" y="11"/>
                  <a:pt x="444" y="0"/>
                  <a:pt x="458" y="0"/>
                </a:cubicBezTo>
                <a:cubicBezTo>
                  <a:pt x="478" y="0"/>
                  <a:pt x="478" y="0"/>
                  <a:pt x="478" y="0"/>
                </a:cubicBezTo>
                <a:cubicBezTo>
                  <a:pt x="492" y="0"/>
                  <a:pt x="504" y="11"/>
                  <a:pt x="504" y="25"/>
                </a:cubicBezTo>
                <a:cubicBezTo>
                  <a:pt x="504" y="555"/>
                  <a:pt x="504" y="555"/>
                  <a:pt x="504" y="555"/>
                </a:cubicBezTo>
                <a:cubicBezTo>
                  <a:pt x="504" y="570"/>
                  <a:pt x="492" y="581"/>
                  <a:pt x="478" y="581"/>
                </a:cubicBezTo>
                <a:cubicBezTo>
                  <a:pt x="399" y="581"/>
                  <a:pt x="399" y="581"/>
                  <a:pt x="399" y="581"/>
                </a:cubicBezTo>
                <a:cubicBezTo>
                  <a:pt x="390" y="581"/>
                  <a:pt x="382" y="577"/>
                  <a:pt x="378" y="571"/>
                </a:cubicBezTo>
                <a:cubicBezTo>
                  <a:pt x="122" y="218"/>
                  <a:pt x="122" y="218"/>
                  <a:pt x="122" y="218"/>
                </a:cubicBezTo>
                <a:cubicBezTo>
                  <a:pt x="120" y="215"/>
                  <a:pt x="116" y="213"/>
                  <a:pt x="111" y="213"/>
                </a:cubicBezTo>
                <a:cubicBezTo>
                  <a:pt x="83" y="213"/>
                  <a:pt x="83" y="213"/>
                  <a:pt x="83" y="213"/>
                </a:cubicBezTo>
                <a:cubicBezTo>
                  <a:pt x="76" y="213"/>
                  <a:pt x="70" y="219"/>
                  <a:pt x="70" y="226"/>
                </a:cubicBezTo>
                <a:cubicBezTo>
                  <a:pt x="70" y="555"/>
                  <a:pt x="70" y="555"/>
                  <a:pt x="70" y="555"/>
                </a:cubicBezTo>
                <a:cubicBezTo>
                  <a:pt x="70" y="570"/>
                  <a:pt x="59" y="581"/>
                  <a:pt x="44" y="581"/>
                </a:cubicBezTo>
                <a:cubicBezTo>
                  <a:pt x="25" y="581"/>
                  <a:pt x="25" y="581"/>
                  <a:pt x="25" y="581"/>
                </a:cubicBezTo>
                <a:cubicBezTo>
                  <a:pt x="11" y="581"/>
                  <a:pt x="0" y="570"/>
                  <a:pt x="0" y="555"/>
                </a:cubicBezTo>
                <a:cubicBezTo>
                  <a:pt x="0" y="25"/>
                  <a:pt x="0" y="25"/>
                  <a:pt x="0" y="25"/>
                </a:cubicBezTo>
                <a:cubicBezTo>
                  <a:pt x="0" y="11"/>
                  <a:pt x="11" y="0"/>
                  <a:pt x="2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Freeform 8"/>
          <p:cNvSpPr>
            <a:spLocks noSelect="1"/>
          </p:cNvSpPr>
          <p:nvPr userDrawn="1"/>
        </p:nvSpPr>
        <p:spPr bwMode="auto">
          <a:xfrm>
            <a:off x="11374438" y="534988"/>
            <a:ext cx="152400" cy="184150"/>
          </a:xfrm>
          <a:custGeom>
            <a:avLst/>
            <a:gdLst>
              <a:gd name="T0" fmla="*/ 478 w 478"/>
              <a:gd name="T1" fmla="*/ 480 h 581"/>
              <a:gd name="T2" fmla="*/ 478 w 478"/>
              <a:gd name="T3" fmla="*/ 556 h 581"/>
              <a:gd name="T4" fmla="*/ 452 w 478"/>
              <a:gd name="T5" fmla="*/ 581 h 581"/>
              <a:gd name="T6" fmla="*/ 26 w 478"/>
              <a:gd name="T7" fmla="*/ 581 h 581"/>
              <a:gd name="T8" fmla="*/ 0 w 478"/>
              <a:gd name="T9" fmla="*/ 556 h 581"/>
              <a:gd name="T10" fmla="*/ 0 w 478"/>
              <a:gd name="T11" fmla="*/ 496 h 581"/>
              <a:gd name="T12" fmla="*/ 7 w 478"/>
              <a:gd name="T13" fmla="*/ 479 h 581"/>
              <a:gd name="T14" fmla="*/ 303 w 478"/>
              <a:gd name="T15" fmla="*/ 171 h 581"/>
              <a:gd name="T16" fmla="*/ 302 w 478"/>
              <a:gd name="T17" fmla="*/ 134 h 581"/>
              <a:gd name="T18" fmla="*/ 284 w 478"/>
              <a:gd name="T19" fmla="*/ 127 h 581"/>
              <a:gd name="T20" fmla="*/ 29 w 478"/>
              <a:gd name="T21" fmla="*/ 127 h 581"/>
              <a:gd name="T22" fmla="*/ 4 w 478"/>
              <a:gd name="T23" fmla="*/ 101 h 581"/>
              <a:gd name="T24" fmla="*/ 4 w 478"/>
              <a:gd name="T25" fmla="*/ 101 h 581"/>
              <a:gd name="T26" fmla="*/ 4 w 478"/>
              <a:gd name="T27" fmla="*/ 25 h 581"/>
              <a:gd name="T28" fmla="*/ 29 w 478"/>
              <a:gd name="T29" fmla="*/ 0 h 581"/>
              <a:gd name="T30" fmla="*/ 29 w 478"/>
              <a:gd name="T31" fmla="*/ 0 h 581"/>
              <a:gd name="T32" fmla="*/ 447 w 478"/>
              <a:gd name="T33" fmla="*/ 0 h 581"/>
              <a:gd name="T34" fmla="*/ 472 w 478"/>
              <a:gd name="T35" fmla="*/ 25 h 581"/>
              <a:gd name="T36" fmla="*/ 472 w 478"/>
              <a:gd name="T37" fmla="*/ 85 h 581"/>
              <a:gd name="T38" fmla="*/ 465 w 478"/>
              <a:gd name="T39" fmla="*/ 102 h 581"/>
              <a:gd name="T40" fmla="*/ 170 w 478"/>
              <a:gd name="T41" fmla="*/ 410 h 581"/>
              <a:gd name="T42" fmla="*/ 171 w 478"/>
              <a:gd name="T43" fmla="*/ 447 h 581"/>
              <a:gd name="T44" fmla="*/ 189 w 478"/>
              <a:gd name="T45" fmla="*/ 454 h 581"/>
              <a:gd name="T46" fmla="*/ 452 w 478"/>
              <a:gd name="T47" fmla="*/ 454 h 581"/>
              <a:gd name="T48" fmla="*/ 478 w 478"/>
              <a:gd name="T49" fmla="*/ 48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78" h="581">
                <a:moveTo>
                  <a:pt x="478" y="480"/>
                </a:moveTo>
                <a:cubicBezTo>
                  <a:pt x="478" y="556"/>
                  <a:pt x="478" y="556"/>
                  <a:pt x="478" y="556"/>
                </a:cubicBezTo>
                <a:cubicBezTo>
                  <a:pt x="478" y="570"/>
                  <a:pt x="467" y="581"/>
                  <a:pt x="452" y="581"/>
                </a:cubicBezTo>
                <a:cubicBezTo>
                  <a:pt x="26" y="581"/>
                  <a:pt x="26" y="581"/>
                  <a:pt x="26" y="581"/>
                </a:cubicBezTo>
                <a:cubicBezTo>
                  <a:pt x="12" y="581"/>
                  <a:pt x="0" y="570"/>
                  <a:pt x="0" y="556"/>
                </a:cubicBezTo>
                <a:cubicBezTo>
                  <a:pt x="0" y="496"/>
                  <a:pt x="0" y="496"/>
                  <a:pt x="0" y="496"/>
                </a:cubicBezTo>
                <a:cubicBezTo>
                  <a:pt x="0" y="490"/>
                  <a:pt x="3" y="483"/>
                  <a:pt x="7" y="479"/>
                </a:cubicBezTo>
                <a:cubicBezTo>
                  <a:pt x="303" y="171"/>
                  <a:pt x="303" y="171"/>
                  <a:pt x="303" y="171"/>
                </a:cubicBezTo>
                <a:cubicBezTo>
                  <a:pt x="312" y="160"/>
                  <a:pt x="312" y="144"/>
                  <a:pt x="302" y="134"/>
                </a:cubicBezTo>
                <a:cubicBezTo>
                  <a:pt x="297" y="130"/>
                  <a:pt x="291" y="127"/>
                  <a:pt x="284" y="127"/>
                </a:cubicBezTo>
                <a:cubicBezTo>
                  <a:pt x="29" y="127"/>
                  <a:pt x="29" y="127"/>
                  <a:pt x="29" y="127"/>
                </a:cubicBezTo>
                <a:cubicBezTo>
                  <a:pt x="15" y="127"/>
                  <a:pt x="4" y="115"/>
                  <a:pt x="4" y="101"/>
                </a:cubicBezTo>
                <a:cubicBezTo>
                  <a:pt x="4" y="101"/>
                  <a:pt x="4" y="101"/>
                  <a:pt x="4" y="101"/>
                </a:cubicBezTo>
                <a:cubicBezTo>
                  <a:pt x="4" y="25"/>
                  <a:pt x="4" y="25"/>
                  <a:pt x="4" y="25"/>
                </a:cubicBezTo>
                <a:cubicBezTo>
                  <a:pt x="4" y="11"/>
                  <a:pt x="15" y="0"/>
                  <a:pt x="29" y="0"/>
                </a:cubicBezTo>
                <a:cubicBezTo>
                  <a:pt x="29" y="0"/>
                  <a:pt x="29" y="0"/>
                  <a:pt x="29" y="0"/>
                </a:cubicBezTo>
                <a:cubicBezTo>
                  <a:pt x="447" y="0"/>
                  <a:pt x="447" y="0"/>
                  <a:pt x="447" y="0"/>
                </a:cubicBezTo>
                <a:cubicBezTo>
                  <a:pt x="461" y="0"/>
                  <a:pt x="472" y="11"/>
                  <a:pt x="472" y="25"/>
                </a:cubicBezTo>
                <a:cubicBezTo>
                  <a:pt x="472" y="85"/>
                  <a:pt x="472" y="85"/>
                  <a:pt x="472" y="85"/>
                </a:cubicBezTo>
                <a:cubicBezTo>
                  <a:pt x="472" y="91"/>
                  <a:pt x="470" y="98"/>
                  <a:pt x="465" y="102"/>
                </a:cubicBezTo>
                <a:cubicBezTo>
                  <a:pt x="170" y="410"/>
                  <a:pt x="170" y="410"/>
                  <a:pt x="170" y="410"/>
                </a:cubicBezTo>
                <a:cubicBezTo>
                  <a:pt x="160" y="421"/>
                  <a:pt x="160" y="437"/>
                  <a:pt x="171" y="447"/>
                </a:cubicBezTo>
                <a:cubicBezTo>
                  <a:pt x="175" y="451"/>
                  <a:pt x="182" y="454"/>
                  <a:pt x="189" y="454"/>
                </a:cubicBezTo>
                <a:cubicBezTo>
                  <a:pt x="452" y="454"/>
                  <a:pt x="452" y="454"/>
                  <a:pt x="452" y="454"/>
                </a:cubicBezTo>
                <a:cubicBezTo>
                  <a:pt x="467" y="454"/>
                  <a:pt x="478" y="465"/>
                  <a:pt x="478" y="4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526838" y="530225"/>
            <a:ext cx="187325" cy="193675"/>
          </a:xfrm>
          <a:custGeom>
            <a:avLst/>
            <a:gdLst>
              <a:gd name="T0" fmla="*/ 588 w 588"/>
              <a:gd name="T1" fmla="*/ 39 h 609"/>
              <a:gd name="T2" fmla="*/ 562 w 588"/>
              <a:gd name="T3" fmla="*/ 13 h 609"/>
              <a:gd name="T4" fmla="*/ 543 w 588"/>
              <a:gd name="T5" fmla="*/ 13 h 609"/>
              <a:gd name="T6" fmla="*/ 517 w 588"/>
              <a:gd name="T7" fmla="*/ 39 h 609"/>
              <a:gd name="T8" fmla="*/ 517 w 588"/>
              <a:gd name="T9" fmla="*/ 108 h 609"/>
              <a:gd name="T10" fmla="*/ 286 w 588"/>
              <a:gd name="T11" fmla="*/ 0 h 609"/>
              <a:gd name="T12" fmla="*/ 0 w 588"/>
              <a:gd name="T13" fmla="*/ 304 h 609"/>
              <a:gd name="T14" fmla="*/ 286 w 588"/>
              <a:gd name="T15" fmla="*/ 609 h 609"/>
              <a:gd name="T16" fmla="*/ 517 w 588"/>
              <a:gd name="T17" fmla="*/ 500 h 609"/>
              <a:gd name="T18" fmla="*/ 517 w 588"/>
              <a:gd name="T19" fmla="*/ 569 h 609"/>
              <a:gd name="T20" fmla="*/ 543 w 588"/>
              <a:gd name="T21" fmla="*/ 595 h 609"/>
              <a:gd name="T22" fmla="*/ 562 w 588"/>
              <a:gd name="T23" fmla="*/ 595 h 609"/>
              <a:gd name="T24" fmla="*/ 588 w 588"/>
              <a:gd name="T25" fmla="*/ 569 h 609"/>
              <a:gd name="T26" fmla="*/ 588 w 588"/>
              <a:gd name="T27" fmla="*/ 39 h 609"/>
              <a:gd name="T28" fmla="*/ 311 w 588"/>
              <a:gd name="T29" fmla="*/ 474 h 609"/>
              <a:gd name="T30" fmla="*/ 103 w 588"/>
              <a:gd name="T31" fmla="*/ 304 h 609"/>
              <a:gd name="T32" fmla="*/ 311 w 588"/>
              <a:gd name="T33" fmla="*/ 135 h 609"/>
              <a:gd name="T34" fmla="*/ 517 w 588"/>
              <a:gd name="T35" fmla="*/ 304 h 609"/>
              <a:gd name="T36" fmla="*/ 311 w 588"/>
              <a:gd name="T37" fmla="*/ 474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8" h="609">
                <a:moveTo>
                  <a:pt x="588" y="39"/>
                </a:moveTo>
                <a:cubicBezTo>
                  <a:pt x="588" y="25"/>
                  <a:pt x="576" y="13"/>
                  <a:pt x="562" y="13"/>
                </a:cubicBezTo>
                <a:cubicBezTo>
                  <a:pt x="543" y="13"/>
                  <a:pt x="543" y="13"/>
                  <a:pt x="543" y="13"/>
                </a:cubicBezTo>
                <a:cubicBezTo>
                  <a:pt x="529" y="13"/>
                  <a:pt x="517" y="25"/>
                  <a:pt x="517" y="39"/>
                </a:cubicBezTo>
                <a:cubicBezTo>
                  <a:pt x="517" y="108"/>
                  <a:pt x="517" y="108"/>
                  <a:pt x="517" y="108"/>
                </a:cubicBezTo>
                <a:cubicBezTo>
                  <a:pt x="498" y="73"/>
                  <a:pt x="427" y="0"/>
                  <a:pt x="286" y="0"/>
                </a:cubicBezTo>
                <a:cubicBezTo>
                  <a:pt x="122" y="0"/>
                  <a:pt x="0" y="131"/>
                  <a:pt x="0" y="304"/>
                </a:cubicBezTo>
                <a:cubicBezTo>
                  <a:pt x="0" y="478"/>
                  <a:pt x="122" y="609"/>
                  <a:pt x="286" y="609"/>
                </a:cubicBezTo>
                <a:cubicBezTo>
                  <a:pt x="427" y="609"/>
                  <a:pt x="498" y="535"/>
                  <a:pt x="517" y="500"/>
                </a:cubicBezTo>
                <a:cubicBezTo>
                  <a:pt x="517" y="569"/>
                  <a:pt x="517" y="569"/>
                  <a:pt x="517" y="569"/>
                </a:cubicBezTo>
                <a:cubicBezTo>
                  <a:pt x="517" y="583"/>
                  <a:pt x="529" y="595"/>
                  <a:pt x="543" y="595"/>
                </a:cubicBezTo>
                <a:cubicBezTo>
                  <a:pt x="562" y="595"/>
                  <a:pt x="562" y="595"/>
                  <a:pt x="562" y="595"/>
                </a:cubicBezTo>
                <a:cubicBezTo>
                  <a:pt x="576" y="595"/>
                  <a:pt x="588" y="583"/>
                  <a:pt x="588" y="569"/>
                </a:cubicBezTo>
                <a:lnTo>
                  <a:pt x="588" y="39"/>
                </a:lnTo>
                <a:close/>
                <a:moveTo>
                  <a:pt x="311" y="474"/>
                </a:moveTo>
                <a:cubicBezTo>
                  <a:pt x="192" y="474"/>
                  <a:pt x="103" y="401"/>
                  <a:pt x="103" y="304"/>
                </a:cubicBezTo>
                <a:cubicBezTo>
                  <a:pt x="103" y="208"/>
                  <a:pt x="192" y="135"/>
                  <a:pt x="311" y="135"/>
                </a:cubicBezTo>
                <a:cubicBezTo>
                  <a:pt x="430" y="135"/>
                  <a:pt x="517" y="208"/>
                  <a:pt x="517" y="304"/>
                </a:cubicBezTo>
                <a:cubicBezTo>
                  <a:pt x="517" y="401"/>
                  <a:pt x="429" y="474"/>
                  <a:pt x="311" y="4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noEditPoints="1"/>
          </p:cNvSpPr>
          <p:nvPr userDrawn="1"/>
        </p:nvSpPr>
        <p:spPr bwMode="auto">
          <a:xfrm>
            <a:off x="11025188" y="314325"/>
            <a:ext cx="858838" cy="700088"/>
          </a:xfrm>
          <a:custGeom>
            <a:avLst/>
            <a:gdLst>
              <a:gd name="T0" fmla="*/ 2624 w 2704"/>
              <a:gd name="T1" fmla="*/ 753 h 2206"/>
              <a:gd name="T2" fmla="*/ 2407 w 2704"/>
              <a:gd name="T3" fmla="*/ 395 h 2206"/>
              <a:gd name="T4" fmla="*/ 2108 w 2704"/>
              <a:gd name="T5" fmla="*/ 198 h 2206"/>
              <a:gd name="T6" fmla="*/ 732 w 2704"/>
              <a:gd name="T7" fmla="*/ 3 h 2206"/>
              <a:gd name="T8" fmla="*/ 697 w 2704"/>
              <a:gd name="T9" fmla="*/ 0 h 2206"/>
              <a:gd name="T10" fmla="*/ 486 w 2704"/>
              <a:gd name="T11" fmla="*/ 116 h 2206"/>
              <a:gd name="T12" fmla="*/ 88 w 2704"/>
              <a:gd name="T13" fmla="*/ 738 h 2206"/>
              <a:gd name="T14" fmla="*/ 73 w 2704"/>
              <a:gd name="T15" fmla="*/ 1161 h 2206"/>
              <a:gd name="T16" fmla="*/ 553 w 2704"/>
              <a:gd name="T17" fmla="*/ 2050 h 2206"/>
              <a:gd name="T18" fmla="*/ 848 w 2704"/>
              <a:gd name="T19" fmla="*/ 2170 h 2206"/>
              <a:gd name="T20" fmla="*/ 2299 w 2704"/>
              <a:gd name="T21" fmla="*/ 1721 h 2206"/>
              <a:gd name="T22" fmla="*/ 2455 w 2704"/>
              <a:gd name="T23" fmla="*/ 1582 h 2206"/>
              <a:gd name="T24" fmla="*/ 2649 w 2704"/>
              <a:gd name="T25" fmla="*/ 1137 h 2206"/>
              <a:gd name="T26" fmla="*/ 2624 w 2704"/>
              <a:gd name="T27" fmla="*/ 753 h 2206"/>
              <a:gd name="T28" fmla="*/ 2595 w 2704"/>
              <a:gd name="T29" fmla="*/ 1113 h 2206"/>
              <a:gd name="T30" fmla="*/ 2400 w 2704"/>
              <a:gd name="T31" fmla="*/ 1558 h 2206"/>
              <a:gd name="T32" fmla="*/ 2282 w 2704"/>
              <a:gd name="T33" fmla="*/ 1665 h 2206"/>
              <a:gd name="T34" fmla="*/ 831 w 2704"/>
              <a:gd name="T35" fmla="*/ 2114 h 2206"/>
              <a:gd name="T36" fmla="*/ 774 w 2704"/>
              <a:gd name="T37" fmla="*/ 2123 h 2206"/>
              <a:gd name="T38" fmla="*/ 606 w 2704"/>
              <a:gd name="T39" fmla="*/ 2022 h 2206"/>
              <a:gd name="T40" fmla="*/ 124 w 2704"/>
              <a:gd name="T41" fmla="*/ 1133 h 2206"/>
              <a:gd name="T42" fmla="*/ 138 w 2704"/>
              <a:gd name="T43" fmla="*/ 769 h 2206"/>
              <a:gd name="T44" fmla="*/ 535 w 2704"/>
              <a:gd name="T45" fmla="*/ 147 h 2206"/>
              <a:gd name="T46" fmla="*/ 697 w 2704"/>
              <a:gd name="T47" fmla="*/ 59 h 2206"/>
              <a:gd name="T48" fmla="*/ 724 w 2704"/>
              <a:gd name="T49" fmla="*/ 60 h 2206"/>
              <a:gd name="T50" fmla="*/ 2100 w 2704"/>
              <a:gd name="T51" fmla="*/ 256 h 2206"/>
              <a:gd name="T52" fmla="*/ 2357 w 2704"/>
              <a:gd name="T53" fmla="*/ 426 h 2206"/>
              <a:gd name="T54" fmla="*/ 2573 w 2704"/>
              <a:gd name="T55" fmla="*/ 784 h 2206"/>
              <a:gd name="T56" fmla="*/ 2595 w 2704"/>
              <a:gd name="T57" fmla="*/ 1113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04" h="2206">
                <a:moveTo>
                  <a:pt x="2624" y="753"/>
                </a:moveTo>
                <a:cubicBezTo>
                  <a:pt x="2407" y="395"/>
                  <a:pt x="2407" y="395"/>
                  <a:pt x="2407" y="395"/>
                </a:cubicBezTo>
                <a:cubicBezTo>
                  <a:pt x="2342" y="288"/>
                  <a:pt x="2232" y="215"/>
                  <a:pt x="2108" y="198"/>
                </a:cubicBezTo>
                <a:cubicBezTo>
                  <a:pt x="732" y="3"/>
                  <a:pt x="732" y="3"/>
                  <a:pt x="732" y="3"/>
                </a:cubicBezTo>
                <a:cubicBezTo>
                  <a:pt x="720" y="1"/>
                  <a:pt x="708" y="0"/>
                  <a:pt x="697" y="0"/>
                </a:cubicBezTo>
                <a:cubicBezTo>
                  <a:pt x="611" y="0"/>
                  <a:pt x="532" y="44"/>
                  <a:pt x="486" y="116"/>
                </a:cubicBezTo>
                <a:cubicBezTo>
                  <a:pt x="88" y="738"/>
                  <a:pt x="88" y="738"/>
                  <a:pt x="88" y="738"/>
                </a:cubicBezTo>
                <a:cubicBezTo>
                  <a:pt x="6" y="866"/>
                  <a:pt x="0" y="1028"/>
                  <a:pt x="73" y="1161"/>
                </a:cubicBezTo>
                <a:cubicBezTo>
                  <a:pt x="553" y="2050"/>
                  <a:pt x="553" y="2050"/>
                  <a:pt x="553" y="2050"/>
                </a:cubicBezTo>
                <a:cubicBezTo>
                  <a:pt x="610" y="2155"/>
                  <a:pt x="733" y="2206"/>
                  <a:pt x="848" y="2170"/>
                </a:cubicBezTo>
                <a:cubicBezTo>
                  <a:pt x="2299" y="1721"/>
                  <a:pt x="2299" y="1721"/>
                  <a:pt x="2299" y="1721"/>
                </a:cubicBezTo>
                <a:cubicBezTo>
                  <a:pt x="2369" y="1699"/>
                  <a:pt x="2425" y="1649"/>
                  <a:pt x="2455" y="1582"/>
                </a:cubicBezTo>
                <a:cubicBezTo>
                  <a:pt x="2649" y="1137"/>
                  <a:pt x="2649" y="1137"/>
                  <a:pt x="2649" y="1137"/>
                </a:cubicBezTo>
                <a:cubicBezTo>
                  <a:pt x="2704" y="1012"/>
                  <a:pt x="2694" y="869"/>
                  <a:pt x="2624" y="753"/>
                </a:cubicBezTo>
                <a:close/>
                <a:moveTo>
                  <a:pt x="2595" y="1113"/>
                </a:moveTo>
                <a:cubicBezTo>
                  <a:pt x="2400" y="1558"/>
                  <a:pt x="2400" y="1558"/>
                  <a:pt x="2400" y="1558"/>
                </a:cubicBezTo>
                <a:cubicBezTo>
                  <a:pt x="2378" y="1609"/>
                  <a:pt x="2335" y="1648"/>
                  <a:pt x="2282" y="1665"/>
                </a:cubicBezTo>
                <a:cubicBezTo>
                  <a:pt x="831" y="2114"/>
                  <a:pt x="831" y="2114"/>
                  <a:pt x="831" y="2114"/>
                </a:cubicBezTo>
                <a:cubicBezTo>
                  <a:pt x="812" y="2120"/>
                  <a:pt x="793" y="2123"/>
                  <a:pt x="774" y="2123"/>
                </a:cubicBezTo>
                <a:cubicBezTo>
                  <a:pt x="704" y="2123"/>
                  <a:pt x="639" y="2084"/>
                  <a:pt x="606" y="2022"/>
                </a:cubicBezTo>
                <a:cubicBezTo>
                  <a:pt x="124" y="1133"/>
                  <a:pt x="124" y="1133"/>
                  <a:pt x="124" y="1133"/>
                </a:cubicBezTo>
                <a:cubicBezTo>
                  <a:pt x="62" y="1019"/>
                  <a:pt x="67" y="879"/>
                  <a:pt x="138" y="769"/>
                </a:cubicBezTo>
                <a:cubicBezTo>
                  <a:pt x="535" y="147"/>
                  <a:pt x="535" y="147"/>
                  <a:pt x="535" y="147"/>
                </a:cubicBezTo>
                <a:cubicBezTo>
                  <a:pt x="570" y="92"/>
                  <a:pt x="631" y="59"/>
                  <a:pt x="697" y="59"/>
                </a:cubicBezTo>
                <a:cubicBezTo>
                  <a:pt x="706" y="59"/>
                  <a:pt x="715" y="59"/>
                  <a:pt x="724" y="60"/>
                </a:cubicBezTo>
                <a:cubicBezTo>
                  <a:pt x="2100" y="256"/>
                  <a:pt x="2100" y="256"/>
                  <a:pt x="2100" y="256"/>
                </a:cubicBezTo>
                <a:cubicBezTo>
                  <a:pt x="2207" y="271"/>
                  <a:pt x="2301" y="333"/>
                  <a:pt x="2357" y="426"/>
                </a:cubicBezTo>
                <a:cubicBezTo>
                  <a:pt x="2573" y="784"/>
                  <a:pt x="2573" y="784"/>
                  <a:pt x="2573" y="784"/>
                </a:cubicBezTo>
                <a:cubicBezTo>
                  <a:pt x="2634" y="884"/>
                  <a:pt x="2642" y="1007"/>
                  <a:pt x="2595" y="111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91199"/>
            <a:ext cx="8352000" cy="2031231"/>
          </a:xfrm>
        </p:spPr>
        <p:txBody>
          <a:bodyPr anchor="b"/>
          <a:lstStyle>
            <a:lvl1pPr algn="l">
              <a:lnSpc>
                <a:spcPct val="90000"/>
              </a:lnSpc>
              <a:defRPr sz="7000">
                <a:solidFill>
                  <a:srgbClr val="004A26"/>
                </a:solidFill>
              </a:defRPr>
            </a:lvl1pPr>
          </a:lstStyle>
          <a:p>
            <a:r>
              <a:rPr lang="nl-NL" dirty="0"/>
              <a:t>[Titel]</a:t>
            </a:r>
          </a:p>
        </p:txBody>
      </p:sp>
      <p:sp>
        <p:nvSpPr>
          <p:cNvPr id="3" name="Ondertitel 2"/>
          <p:cNvSpPr>
            <a:spLocks noGrp="1" noSelect="1"/>
          </p:cNvSpPr>
          <p:nvPr>
            <p:ph type="subTitle" idx="1" hasCustomPrompt="1"/>
          </p:nvPr>
        </p:nvSpPr>
        <p:spPr>
          <a:xfrm>
            <a:off x="1321200" y="4050460"/>
            <a:ext cx="8352000" cy="1404000"/>
          </a:xfrm>
        </p:spPr>
        <p:txBody>
          <a:bodyPr/>
          <a:lstStyle>
            <a:lvl1pPr marL="0" indent="0" algn="l">
              <a:buNone/>
              <a:defRPr sz="3500">
                <a:solidFill>
                  <a:srgbClr val="0E864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a:noFill/>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a:noFill/>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19534471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en tabel (L) paars">
    <p:spTree>
      <p:nvGrpSpPr>
        <p:cNvPr id="1" name=""/>
        <p:cNvGrpSpPr/>
        <p:nvPr/>
      </p:nvGrpSpPr>
      <p:grpSpPr>
        <a:xfrm>
          <a:off x="0" y="0"/>
          <a:ext cx="0" cy="0"/>
          <a:chOff x="0" y="0"/>
          <a:chExt cx="0" cy="0"/>
        </a:xfrm>
      </p:grpSpPr>
      <p:sp>
        <p:nvSpPr>
          <p:cNvPr id="8" name="Freeform 5"/>
          <p:cNvSpPr>
            <a:spLocks noSelect="1"/>
          </p:cNvSpPr>
          <p:nvPr userDrawn="1"/>
        </p:nvSpPr>
        <p:spPr bwMode="auto">
          <a:xfrm>
            <a:off x="6632575" y="6053138"/>
            <a:ext cx="3525838" cy="804863"/>
          </a:xfrm>
          <a:custGeom>
            <a:avLst/>
            <a:gdLst>
              <a:gd name="T0" fmla="*/ 11106 w 11106"/>
              <a:gd name="T1" fmla="*/ 2536 h 2536"/>
              <a:gd name="T2" fmla="*/ 0 w 11106"/>
              <a:gd name="T3" fmla="*/ 2536 h 2536"/>
              <a:gd name="T4" fmla="*/ 1763 w 11106"/>
              <a:gd name="T5" fmla="*/ 1487 h 2536"/>
              <a:gd name="T6" fmla="*/ 4562 w 11106"/>
              <a:gd name="T7" fmla="*/ 522 h 2536"/>
              <a:gd name="T8" fmla="*/ 9063 w 11106"/>
              <a:gd name="T9" fmla="*/ 1133 h 2536"/>
              <a:gd name="T10" fmla="*/ 11106 w 11106"/>
              <a:gd name="T11" fmla="*/ 2536 h 2536"/>
            </a:gdLst>
            <a:ahLst/>
            <a:cxnLst>
              <a:cxn ang="0">
                <a:pos x="T0" y="T1"/>
              </a:cxn>
              <a:cxn ang="0">
                <a:pos x="T2" y="T3"/>
              </a:cxn>
              <a:cxn ang="0">
                <a:pos x="T4" y="T5"/>
              </a:cxn>
              <a:cxn ang="0">
                <a:pos x="T6" y="T7"/>
              </a:cxn>
              <a:cxn ang="0">
                <a:pos x="T8" y="T9"/>
              </a:cxn>
              <a:cxn ang="0">
                <a:pos x="T10" y="T11"/>
              </a:cxn>
            </a:cxnLst>
            <a:rect l="0" t="0" r="r" b="b"/>
            <a:pathLst>
              <a:path w="11106" h="2536">
                <a:moveTo>
                  <a:pt x="11106" y="2536"/>
                </a:moveTo>
                <a:cubicBezTo>
                  <a:pt x="0" y="2536"/>
                  <a:pt x="0" y="2536"/>
                  <a:pt x="0" y="2536"/>
                </a:cubicBezTo>
                <a:cubicBezTo>
                  <a:pt x="502" y="2077"/>
                  <a:pt x="1099" y="1716"/>
                  <a:pt x="1763" y="1487"/>
                </a:cubicBezTo>
                <a:cubicBezTo>
                  <a:pt x="4562" y="522"/>
                  <a:pt x="4562" y="522"/>
                  <a:pt x="4562" y="522"/>
                </a:cubicBezTo>
                <a:cubicBezTo>
                  <a:pt x="6074" y="0"/>
                  <a:pt x="7745" y="227"/>
                  <a:pt x="9063" y="1133"/>
                </a:cubicBezTo>
                <a:lnTo>
                  <a:pt x="11106" y="2536"/>
                </a:ln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9648000" cy="1080000"/>
          </a:xfrm>
        </p:spPr>
        <p:txBody>
          <a:bodyPr/>
          <a:lstStyle>
            <a:lvl1pPr>
              <a:defRPr>
                <a:solidFill>
                  <a:schemeClr val="accent3"/>
                </a:solidFill>
              </a:defRPr>
            </a:lvl1pPr>
          </a:lstStyle>
          <a:p>
            <a:r>
              <a:rPr lang="nl-NL" dirty="0"/>
              <a:t>[Titel]</a:t>
            </a:r>
          </a:p>
        </p:txBody>
      </p:sp>
      <p:sp>
        <p:nvSpPr>
          <p:cNvPr id="7" name="Tijdelijke aanduiding voor tabel 6"/>
          <p:cNvSpPr>
            <a:spLocks noGrp="1" noSelect="1"/>
          </p:cNvSpPr>
          <p:nvPr>
            <p:ph type="tbl" sz="quarter" idx="13" hasCustomPrompt="1"/>
          </p:nvPr>
        </p:nvSpPr>
        <p:spPr>
          <a:xfrm>
            <a:off x="1322388" y="1888338"/>
            <a:ext cx="4680000" cy="3996000"/>
          </a:xfrm>
        </p:spPr>
        <p:txBody>
          <a:bodyPr tIns="0"/>
          <a:lstStyle>
            <a:lvl1pPr marL="0" indent="0">
              <a:buNone/>
              <a:defRPr baseline="0"/>
            </a:lvl1pPr>
          </a:lstStyle>
          <a:p>
            <a:r>
              <a:rPr lang="nl-NL" dirty="0"/>
              <a:t>[Klik op het pictogram om een tabel in te voegen. Klik dan in de tabel en kies via Hulpmiddelen voor tabellen | Ontwerpen de Tabelstijl &lt;kleur&gt; </a:t>
            </a:r>
            <a:r>
              <a:rPr lang="nl-NL" dirty="0" err="1"/>
              <a:t>Nza</a:t>
            </a:r>
            <a:r>
              <a:rPr lang="nl-NL" dirty="0"/>
              <a:t>)]</a:t>
            </a:r>
          </a:p>
        </p:txBody>
      </p:sp>
      <p:sp>
        <p:nvSpPr>
          <p:cNvPr id="10" name="Tijdelijke aanduiding voor tekst 5"/>
          <p:cNvSpPr>
            <a:spLocks noGrp="1" noSelect="1"/>
          </p:cNvSpPr>
          <p:nvPr>
            <p:ph type="body" sz="quarter" idx="14" hasCustomPrompt="1"/>
          </p:nvPr>
        </p:nvSpPr>
        <p:spPr>
          <a:xfrm>
            <a:off x="6584467" y="1817688"/>
            <a:ext cx="4385239" cy="4068000"/>
          </a:xfrm>
        </p:spPr>
        <p:txBody>
          <a:bodyPr/>
          <a:lstStyle>
            <a:lvl1pPr>
              <a:buClr>
                <a:schemeClr val="accent3"/>
              </a:buClr>
              <a:defRPr/>
            </a:lvl1pPr>
            <a:lvl2pPr>
              <a:buClr>
                <a:schemeClr val="accent3"/>
              </a:buClr>
              <a:defRPr/>
            </a:lvl2pPr>
            <a:lvl3pPr>
              <a:buClr>
                <a:schemeClr val="accent3"/>
              </a:buClr>
              <a:defRPr/>
            </a:lvl3pPr>
            <a:lvl4pPr>
              <a:defRPr/>
            </a:lvl4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4246023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en tabel (L) roze">
    <p:spTree>
      <p:nvGrpSpPr>
        <p:cNvPr id="1" name=""/>
        <p:cNvGrpSpPr/>
        <p:nvPr/>
      </p:nvGrpSpPr>
      <p:grpSpPr>
        <a:xfrm>
          <a:off x="0" y="0"/>
          <a:ext cx="0" cy="0"/>
          <a:chOff x="0" y="0"/>
          <a:chExt cx="0" cy="0"/>
        </a:xfrm>
      </p:grpSpPr>
      <p:sp>
        <p:nvSpPr>
          <p:cNvPr id="8" name="Freeform 5"/>
          <p:cNvSpPr>
            <a:spLocks noSelect="1"/>
          </p:cNvSpPr>
          <p:nvPr userDrawn="1"/>
        </p:nvSpPr>
        <p:spPr bwMode="auto">
          <a:xfrm>
            <a:off x="6632575" y="6053138"/>
            <a:ext cx="3525838" cy="804863"/>
          </a:xfrm>
          <a:custGeom>
            <a:avLst/>
            <a:gdLst>
              <a:gd name="T0" fmla="*/ 11106 w 11106"/>
              <a:gd name="T1" fmla="*/ 2536 h 2536"/>
              <a:gd name="T2" fmla="*/ 0 w 11106"/>
              <a:gd name="T3" fmla="*/ 2536 h 2536"/>
              <a:gd name="T4" fmla="*/ 1763 w 11106"/>
              <a:gd name="T5" fmla="*/ 1487 h 2536"/>
              <a:gd name="T6" fmla="*/ 4562 w 11106"/>
              <a:gd name="T7" fmla="*/ 522 h 2536"/>
              <a:gd name="T8" fmla="*/ 9063 w 11106"/>
              <a:gd name="T9" fmla="*/ 1133 h 2536"/>
              <a:gd name="T10" fmla="*/ 11106 w 11106"/>
              <a:gd name="T11" fmla="*/ 2536 h 2536"/>
            </a:gdLst>
            <a:ahLst/>
            <a:cxnLst>
              <a:cxn ang="0">
                <a:pos x="T0" y="T1"/>
              </a:cxn>
              <a:cxn ang="0">
                <a:pos x="T2" y="T3"/>
              </a:cxn>
              <a:cxn ang="0">
                <a:pos x="T4" y="T5"/>
              </a:cxn>
              <a:cxn ang="0">
                <a:pos x="T6" y="T7"/>
              </a:cxn>
              <a:cxn ang="0">
                <a:pos x="T8" y="T9"/>
              </a:cxn>
              <a:cxn ang="0">
                <a:pos x="T10" y="T11"/>
              </a:cxn>
            </a:cxnLst>
            <a:rect l="0" t="0" r="r" b="b"/>
            <a:pathLst>
              <a:path w="11106" h="2536">
                <a:moveTo>
                  <a:pt x="11106" y="2536"/>
                </a:moveTo>
                <a:cubicBezTo>
                  <a:pt x="0" y="2536"/>
                  <a:pt x="0" y="2536"/>
                  <a:pt x="0" y="2536"/>
                </a:cubicBezTo>
                <a:cubicBezTo>
                  <a:pt x="502" y="2077"/>
                  <a:pt x="1099" y="1716"/>
                  <a:pt x="1763" y="1487"/>
                </a:cubicBezTo>
                <a:cubicBezTo>
                  <a:pt x="4562" y="522"/>
                  <a:pt x="4562" y="522"/>
                  <a:pt x="4562" y="522"/>
                </a:cubicBezTo>
                <a:cubicBezTo>
                  <a:pt x="6074" y="0"/>
                  <a:pt x="7745" y="227"/>
                  <a:pt x="9063" y="1133"/>
                </a:cubicBezTo>
                <a:lnTo>
                  <a:pt x="11106" y="2536"/>
                </a:ln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9648000" cy="1080000"/>
          </a:xfrm>
        </p:spPr>
        <p:txBody>
          <a:bodyPr/>
          <a:lstStyle>
            <a:lvl1pPr>
              <a:defRPr>
                <a:solidFill>
                  <a:schemeClr val="accent2"/>
                </a:solidFill>
              </a:defRPr>
            </a:lvl1pPr>
          </a:lstStyle>
          <a:p>
            <a:r>
              <a:rPr lang="nl-NL" dirty="0"/>
              <a:t>[Titel]</a:t>
            </a:r>
          </a:p>
        </p:txBody>
      </p:sp>
      <p:sp>
        <p:nvSpPr>
          <p:cNvPr id="7" name="Tijdelijke aanduiding voor tabel 6"/>
          <p:cNvSpPr>
            <a:spLocks noGrp="1" noSelect="1"/>
          </p:cNvSpPr>
          <p:nvPr>
            <p:ph type="tbl" sz="quarter" idx="13" hasCustomPrompt="1"/>
          </p:nvPr>
        </p:nvSpPr>
        <p:spPr>
          <a:xfrm>
            <a:off x="1322388" y="1888338"/>
            <a:ext cx="4680000" cy="3996000"/>
          </a:xfrm>
        </p:spPr>
        <p:txBody>
          <a:bodyPr tIns="0"/>
          <a:lstStyle>
            <a:lvl1pPr marL="0" indent="0">
              <a:buNone/>
              <a:defRPr baseline="0"/>
            </a:lvl1pPr>
          </a:lstStyle>
          <a:p>
            <a:r>
              <a:rPr lang="nl-NL" dirty="0"/>
              <a:t>[Klik op het pictogram om een tabel in te voegen. Klik dan in de tabel en kies via Hulpmiddelen voor tabellen | Ontwerpen de Tabelstijl &lt;kleur&gt; </a:t>
            </a:r>
            <a:r>
              <a:rPr lang="nl-NL" dirty="0" err="1"/>
              <a:t>Nza</a:t>
            </a:r>
            <a:r>
              <a:rPr lang="nl-NL" dirty="0"/>
              <a:t>)]</a:t>
            </a:r>
          </a:p>
        </p:txBody>
      </p:sp>
      <p:sp>
        <p:nvSpPr>
          <p:cNvPr id="10" name="Tijdelijke aanduiding voor tekst 5"/>
          <p:cNvSpPr>
            <a:spLocks noGrp="1" noSelect="1"/>
          </p:cNvSpPr>
          <p:nvPr>
            <p:ph type="body" sz="quarter" idx="14" hasCustomPrompt="1"/>
          </p:nvPr>
        </p:nvSpPr>
        <p:spPr>
          <a:xfrm>
            <a:off x="6584467" y="1817688"/>
            <a:ext cx="4385239" cy="4068000"/>
          </a:xfrm>
        </p:spPr>
        <p:txBody>
          <a:bodyPr/>
          <a:lstStyle>
            <a:lvl1pPr>
              <a:buClr>
                <a:schemeClr val="accent2"/>
              </a:buClr>
              <a:defRPr/>
            </a:lvl1pPr>
            <a:lvl2pPr>
              <a:buClr>
                <a:schemeClr val="accent2"/>
              </a:buClr>
              <a:defRPr/>
            </a:lvl2pPr>
            <a:lvl3pPr>
              <a:buClr>
                <a:schemeClr val="accent2"/>
              </a:buClr>
              <a:defRPr/>
            </a:lvl3pPr>
            <a:lvl4pPr>
              <a:defRPr/>
            </a:lvl4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25550459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tekst (L) en afbeelding klein (R)">
    <p:spTree>
      <p:nvGrpSpPr>
        <p:cNvPr id="1" name=""/>
        <p:cNvGrpSpPr/>
        <p:nvPr/>
      </p:nvGrpSpPr>
      <p:grpSpPr>
        <a:xfrm>
          <a:off x="0" y="0"/>
          <a:ext cx="0" cy="0"/>
          <a:chOff x="0" y="0"/>
          <a:chExt cx="0" cy="0"/>
        </a:xfrm>
      </p:grpSpPr>
      <p:sp>
        <p:nvSpPr>
          <p:cNvPr id="8" name="Freeform 9"/>
          <p:cNvSpPr>
            <a:spLocks noSelect="1"/>
          </p:cNvSpPr>
          <p:nvPr userDrawn="1"/>
        </p:nvSpPr>
        <p:spPr bwMode="auto">
          <a:xfrm>
            <a:off x="7067550" y="1298575"/>
            <a:ext cx="5124450" cy="5559425"/>
          </a:xfrm>
          <a:custGeom>
            <a:avLst/>
            <a:gdLst>
              <a:gd name="T0" fmla="*/ 16141 w 16141"/>
              <a:gd name="T1" fmla="*/ 1040 h 17508"/>
              <a:gd name="T2" fmla="*/ 16141 w 16141"/>
              <a:gd name="T3" fmla="*/ 17508 h 17508"/>
              <a:gd name="T4" fmla="*/ 2909 w 16141"/>
              <a:gd name="T5" fmla="*/ 17508 h 17508"/>
              <a:gd name="T6" fmla="*/ 339 w 16141"/>
              <a:gd name="T7" fmla="*/ 9306 h 17508"/>
              <a:gd name="T8" fmla="*/ 909 w 16141"/>
              <a:gd name="T9" fmla="*/ 6152 h 17508"/>
              <a:gd name="T10" fmla="*/ 4579 w 16141"/>
              <a:gd name="T11" fmla="*/ 1436 h 17508"/>
              <a:gd name="T12" fmla="*/ 7663 w 16141"/>
              <a:gd name="T13" fmla="*/ 127 h 17508"/>
              <a:gd name="T14" fmla="*/ 16141 w 16141"/>
              <a:gd name="T15" fmla="*/ 1040 h 17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41" h="17508">
                <a:moveTo>
                  <a:pt x="16141" y="1040"/>
                </a:moveTo>
                <a:cubicBezTo>
                  <a:pt x="16141" y="17508"/>
                  <a:pt x="16141" y="17508"/>
                  <a:pt x="16141" y="17508"/>
                </a:cubicBezTo>
                <a:cubicBezTo>
                  <a:pt x="2909" y="17508"/>
                  <a:pt x="2909" y="17508"/>
                  <a:pt x="2909" y="17508"/>
                </a:cubicBezTo>
                <a:cubicBezTo>
                  <a:pt x="339" y="9306"/>
                  <a:pt x="339" y="9306"/>
                  <a:pt x="339" y="9306"/>
                </a:cubicBezTo>
                <a:cubicBezTo>
                  <a:pt x="0" y="8225"/>
                  <a:pt x="213" y="7046"/>
                  <a:pt x="909" y="6152"/>
                </a:cubicBezTo>
                <a:cubicBezTo>
                  <a:pt x="4579" y="1436"/>
                  <a:pt x="4579" y="1436"/>
                  <a:pt x="4579" y="1436"/>
                </a:cubicBezTo>
                <a:cubicBezTo>
                  <a:pt x="5312" y="495"/>
                  <a:pt x="6478" y="0"/>
                  <a:pt x="7663" y="127"/>
                </a:cubicBezTo>
                <a:lnTo>
                  <a:pt x="16141" y="1040"/>
                </a:ln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defRPr/>
            </a:lvl1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2000" y="1735138"/>
            <a:ext cx="4689475" cy="4014000"/>
          </a:xfrm>
        </p:spPr>
        <p:txBody>
          <a:bodyPr/>
          <a:lstStyle>
            <a:lvl1pPr marL="0" inden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15133514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tekst (L) en afbeelding klein (R) groen">
    <p:spTree>
      <p:nvGrpSpPr>
        <p:cNvPr id="1" name=""/>
        <p:cNvGrpSpPr/>
        <p:nvPr/>
      </p:nvGrpSpPr>
      <p:grpSpPr>
        <a:xfrm>
          <a:off x="0" y="0"/>
          <a:ext cx="0" cy="0"/>
          <a:chOff x="0" y="0"/>
          <a:chExt cx="0" cy="0"/>
        </a:xfrm>
      </p:grpSpPr>
      <p:sp>
        <p:nvSpPr>
          <p:cNvPr id="8" name="Freeform 9"/>
          <p:cNvSpPr>
            <a:spLocks noSelect="1"/>
          </p:cNvSpPr>
          <p:nvPr userDrawn="1"/>
        </p:nvSpPr>
        <p:spPr bwMode="auto">
          <a:xfrm>
            <a:off x="7067550" y="1298575"/>
            <a:ext cx="5124450" cy="5559425"/>
          </a:xfrm>
          <a:custGeom>
            <a:avLst/>
            <a:gdLst>
              <a:gd name="T0" fmla="*/ 16141 w 16141"/>
              <a:gd name="T1" fmla="*/ 1040 h 17508"/>
              <a:gd name="T2" fmla="*/ 16141 w 16141"/>
              <a:gd name="T3" fmla="*/ 17508 h 17508"/>
              <a:gd name="T4" fmla="*/ 2909 w 16141"/>
              <a:gd name="T5" fmla="*/ 17508 h 17508"/>
              <a:gd name="T6" fmla="*/ 339 w 16141"/>
              <a:gd name="T7" fmla="*/ 9306 h 17508"/>
              <a:gd name="T8" fmla="*/ 909 w 16141"/>
              <a:gd name="T9" fmla="*/ 6152 h 17508"/>
              <a:gd name="T10" fmla="*/ 4579 w 16141"/>
              <a:gd name="T11" fmla="*/ 1436 h 17508"/>
              <a:gd name="T12" fmla="*/ 7663 w 16141"/>
              <a:gd name="T13" fmla="*/ 127 h 17508"/>
              <a:gd name="T14" fmla="*/ 16141 w 16141"/>
              <a:gd name="T15" fmla="*/ 1040 h 17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41" h="17508">
                <a:moveTo>
                  <a:pt x="16141" y="1040"/>
                </a:moveTo>
                <a:cubicBezTo>
                  <a:pt x="16141" y="17508"/>
                  <a:pt x="16141" y="17508"/>
                  <a:pt x="16141" y="17508"/>
                </a:cubicBezTo>
                <a:cubicBezTo>
                  <a:pt x="2909" y="17508"/>
                  <a:pt x="2909" y="17508"/>
                  <a:pt x="2909" y="17508"/>
                </a:cubicBezTo>
                <a:cubicBezTo>
                  <a:pt x="339" y="9306"/>
                  <a:pt x="339" y="9306"/>
                  <a:pt x="339" y="9306"/>
                </a:cubicBezTo>
                <a:cubicBezTo>
                  <a:pt x="0" y="8225"/>
                  <a:pt x="213" y="7046"/>
                  <a:pt x="909" y="6152"/>
                </a:cubicBezTo>
                <a:cubicBezTo>
                  <a:pt x="4579" y="1436"/>
                  <a:pt x="4579" y="1436"/>
                  <a:pt x="4579" y="1436"/>
                </a:cubicBezTo>
                <a:cubicBezTo>
                  <a:pt x="5312" y="495"/>
                  <a:pt x="6478" y="0"/>
                  <a:pt x="7663" y="127"/>
                </a:cubicBezTo>
                <a:lnTo>
                  <a:pt x="16141" y="1040"/>
                </a:ln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4"/>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4"/>
              </a:buClr>
              <a:defRPr/>
            </a:lvl1pPr>
            <a:lvl2pPr>
              <a:buClr>
                <a:schemeClr val="accent4"/>
              </a:buClr>
              <a:defRPr/>
            </a:lvl2pPr>
            <a:lvl3pPr>
              <a:buClr>
                <a:schemeClr val="accent4"/>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2000" y="1735138"/>
            <a:ext cx="4689475" cy="4014000"/>
          </a:xfrm>
        </p:spPr>
        <p:txBody>
          <a:bodyPr/>
          <a:lstStyle>
            <a:lvl1pPr marL="0" inden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29337174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el, tekst (L) en afbeelding klein (R) paars">
    <p:spTree>
      <p:nvGrpSpPr>
        <p:cNvPr id="1" name=""/>
        <p:cNvGrpSpPr/>
        <p:nvPr/>
      </p:nvGrpSpPr>
      <p:grpSpPr>
        <a:xfrm>
          <a:off x="0" y="0"/>
          <a:ext cx="0" cy="0"/>
          <a:chOff x="0" y="0"/>
          <a:chExt cx="0" cy="0"/>
        </a:xfrm>
      </p:grpSpPr>
      <p:sp>
        <p:nvSpPr>
          <p:cNvPr id="8" name="Freeform 9"/>
          <p:cNvSpPr>
            <a:spLocks noSelect="1"/>
          </p:cNvSpPr>
          <p:nvPr userDrawn="1"/>
        </p:nvSpPr>
        <p:spPr bwMode="auto">
          <a:xfrm>
            <a:off x="7067550" y="1298575"/>
            <a:ext cx="5124450" cy="5559425"/>
          </a:xfrm>
          <a:custGeom>
            <a:avLst/>
            <a:gdLst>
              <a:gd name="T0" fmla="*/ 16141 w 16141"/>
              <a:gd name="T1" fmla="*/ 1040 h 17508"/>
              <a:gd name="T2" fmla="*/ 16141 w 16141"/>
              <a:gd name="T3" fmla="*/ 17508 h 17508"/>
              <a:gd name="T4" fmla="*/ 2909 w 16141"/>
              <a:gd name="T5" fmla="*/ 17508 h 17508"/>
              <a:gd name="T6" fmla="*/ 339 w 16141"/>
              <a:gd name="T7" fmla="*/ 9306 h 17508"/>
              <a:gd name="T8" fmla="*/ 909 w 16141"/>
              <a:gd name="T9" fmla="*/ 6152 h 17508"/>
              <a:gd name="T10" fmla="*/ 4579 w 16141"/>
              <a:gd name="T11" fmla="*/ 1436 h 17508"/>
              <a:gd name="T12" fmla="*/ 7663 w 16141"/>
              <a:gd name="T13" fmla="*/ 127 h 17508"/>
              <a:gd name="T14" fmla="*/ 16141 w 16141"/>
              <a:gd name="T15" fmla="*/ 1040 h 17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41" h="17508">
                <a:moveTo>
                  <a:pt x="16141" y="1040"/>
                </a:moveTo>
                <a:cubicBezTo>
                  <a:pt x="16141" y="17508"/>
                  <a:pt x="16141" y="17508"/>
                  <a:pt x="16141" y="17508"/>
                </a:cubicBezTo>
                <a:cubicBezTo>
                  <a:pt x="2909" y="17508"/>
                  <a:pt x="2909" y="17508"/>
                  <a:pt x="2909" y="17508"/>
                </a:cubicBezTo>
                <a:cubicBezTo>
                  <a:pt x="339" y="9306"/>
                  <a:pt x="339" y="9306"/>
                  <a:pt x="339" y="9306"/>
                </a:cubicBezTo>
                <a:cubicBezTo>
                  <a:pt x="0" y="8225"/>
                  <a:pt x="213" y="7046"/>
                  <a:pt x="909" y="6152"/>
                </a:cubicBezTo>
                <a:cubicBezTo>
                  <a:pt x="4579" y="1436"/>
                  <a:pt x="4579" y="1436"/>
                  <a:pt x="4579" y="1436"/>
                </a:cubicBezTo>
                <a:cubicBezTo>
                  <a:pt x="5312" y="495"/>
                  <a:pt x="6478" y="0"/>
                  <a:pt x="7663" y="127"/>
                </a:cubicBezTo>
                <a:lnTo>
                  <a:pt x="16141" y="1040"/>
                </a:ln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3"/>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3"/>
              </a:buClr>
              <a:defRPr/>
            </a:lvl1pPr>
            <a:lvl2pPr>
              <a:buClr>
                <a:schemeClr val="accent3"/>
              </a:buClr>
              <a:defRPr/>
            </a:lvl2pPr>
            <a:lvl3pPr>
              <a:buClr>
                <a:schemeClr val="accent3"/>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2000" y="1735138"/>
            <a:ext cx="4689475" cy="4014000"/>
          </a:xfrm>
        </p:spPr>
        <p:txBody>
          <a:bodyPr/>
          <a:lstStyle>
            <a:lvl1pPr marL="0" inden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4044253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tekst (L) en afbeelding klein (R) roze">
    <p:spTree>
      <p:nvGrpSpPr>
        <p:cNvPr id="1" name=""/>
        <p:cNvGrpSpPr/>
        <p:nvPr/>
      </p:nvGrpSpPr>
      <p:grpSpPr>
        <a:xfrm>
          <a:off x="0" y="0"/>
          <a:ext cx="0" cy="0"/>
          <a:chOff x="0" y="0"/>
          <a:chExt cx="0" cy="0"/>
        </a:xfrm>
      </p:grpSpPr>
      <p:sp>
        <p:nvSpPr>
          <p:cNvPr id="8" name="Freeform 9"/>
          <p:cNvSpPr>
            <a:spLocks noSelect="1"/>
          </p:cNvSpPr>
          <p:nvPr userDrawn="1"/>
        </p:nvSpPr>
        <p:spPr bwMode="auto">
          <a:xfrm>
            <a:off x="7067550" y="1298575"/>
            <a:ext cx="5124450" cy="5559425"/>
          </a:xfrm>
          <a:custGeom>
            <a:avLst/>
            <a:gdLst>
              <a:gd name="T0" fmla="*/ 16141 w 16141"/>
              <a:gd name="T1" fmla="*/ 1040 h 17508"/>
              <a:gd name="T2" fmla="*/ 16141 w 16141"/>
              <a:gd name="T3" fmla="*/ 17508 h 17508"/>
              <a:gd name="T4" fmla="*/ 2909 w 16141"/>
              <a:gd name="T5" fmla="*/ 17508 h 17508"/>
              <a:gd name="T6" fmla="*/ 339 w 16141"/>
              <a:gd name="T7" fmla="*/ 9306 h 17508"/>
              <a:gd name="T8" fmla="*/ 909 w 16141"/>
              <a:gd name="T9" fmla="*/ 6152 h 17508"/>
              <a:gd name="T10" fmla="*/ 4579 w 16141"/>
              <a:gd name="T11" fmla="*/ 1436 h 17508"/>
              <a:gd name="T12" fmla="*/ 7663 w 16141"/>
              <a:gd name="T13" fmla="*/ 127 h 17508"/>
              <a:gd name="T14" fmla="*/ 16141 w 16141"/>
              <a:gd name="T15" fmla="*/ 1040 h 175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41" h="17508">
                <a:moveTo>
                  <a:pt x="16141" y="1040"/>
                </a:moveTo>
                <a:cubicBezTo>
                  <a:pt x="16141" y="17508"/>
                  <a:pt x="16141" y="17508"/>
                  <a:pt x="16141" y="17508"/>
                </a:cubicBezTo>
                <a:cubicBezTo>
                  <a:pt x="2909" y="17508"/>
                  <a:pt x="2909" y="17508"/>
                  <a:pt x="2909" y="17508"/>
                </a:cubicBezTo>
                <a:cubicBezTo>
                  <a:pt x="339" y="9306"/>
                  <a:pt x="339" y="9306"/>
                  <a:pt x="339" y="9306"/>
                </a:cubicBezTo>
                <a:cubicBezTo>
                  <a:pt x="0" y="8225"/>
                  <a:pt x="213" y="7046"/>
                  <a:pt x="909" y="6152"/>
                </a:cubicBezTo>
                <a:cubicBezTo>
                  <a:pt x="4579" y="1436"/>
                  <a:pt x="4579" y="1436"/>
                  <a:pt x="4579" y="1436"/>
                </a:cubicBezTo>
                <a:cubicBezTo>
                  <a:pt x="5312" y="495"/>
                  <a:pt x="6478" y="0"/>
                  <a:pt x="7663" y="127"/>
                </a:cubicBezTo>
                <a:lnTo>
                  <a:pt x="16141" y="1040"/>
                </a:ln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2"/>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2"/>
              </a:buClr>
              <a:defRPr/>
            </a:lvl1pPr>
            <a:lvl2pPr>
              <a:buClr>
                <a:schemeClr val="accent2"/>
              </a:buClr>
              <a:defRPr/>
            </a:lvl2pPr>
            <a:lvl3pPr>
              <a:buClr>
                <a:schemeClr val="accent2"/>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2000" y="1735138"/>
            <a:ext cx="4689475" cy="4014000"/>
          </a:xfrm>
        </p:spPr>
        <p:txBody>
          <a:bodyPr/>
          <a:lstStyle>
            <a:lvl1pPr marL="0" inden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578377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tekst (L) en grafiek (R)">
    <p:spTree>
      <p:nvGrpSpPr>
        <p:cNvPr id="1" name=""/>
        <p:cNvGrpSpPr/>
        <p:nvPr/>
      </p:nvGrpSpPr>
      <p:grpSpPr>
        <a:xfrm>
          <a:off x="0" y="0"/>
          <a:ext cx="0" cy="0"/>
          <a:chOff x="0" y="0"/>
          <a:chExt cx="0" cy="0"/>
        </a:xfrm>
      </p:grpSpPr>
      <p:sp>
        <p:nvSpPr>
          <p:cNvPr id="9" name="Freeform 5"/>
          <p:cNvSpPr>
            <a:spLocks noSelect="1"/>
          </p:cNvSpPr>
          <p:nvPr userDrawn="1"/>
        </p:nvSpPr>
        <p:spPr bwMode="auto">
          <a:xfrm>
            <a:off x="0" y="5486400"/>
            <a:ext cx="2244725" cy="1371600"/>
          </a:xfrm>
          <a:custGeom>
            <a:avLst/>
            <a:gdLst>
              <a:gd name="T0" fmla="*/ 7067 w 7067"/>
              <a:gd name="T1" fmla="*/ 4319 h 4319"/>
              <a:gd name="T2" fmla="*/ 0 w 7067"/>
              <a:gd name="T3" fmla="*/ 4319 h 4319"/>
              <a:gd name="T4" fmla="*/ 0 w 7067"/>
              <a:gd name="T5" fmla="*/ 0 h 4319"/>
              <a:gd name="T6" fmla="*/ 2368 w 7067"/>
              <a:gd name="T7" fmla="*/ 255 h 4319"/>
              <a:gd name="T8" fmla="*/ 4620 w 7067"/>
              <a:gd name="T9" fmla="*/ 1446 h 4319"/>
              <a:gd name="T10" fmla="*/ 7067 w 7067"/>
              <a:gd name="T11" fmla="*/ 4319 h 4319"/>
            </a:gdLst>
            <a:ahLst/>
            <a:cxnLst>
              <a:cxn ang="0">
                <a:pos x="T0" y="T1"/>
              </a:cxn>
              <a:cxn ang="0">
                <a:pos x="T2" y="T3"/>
              </a:cxn>
              <a:cxn ang="0">
                <a:pos x="T4" y="T5"/>
              </a:cxn>
              <a:cxn ang="0">
                <a:pos x="T6" y="T7"/>
              </a:cxn>
              <a:cxn ang="0">
                <a:pos x="T8" y="T9"/>
              </a:cxn>
              <a:cxn ang="0">
                <a:pos x="T10" y="T11"/>
              </a:cxn>
            </a:cxnLst>
            <a:rect l="0" t="0" r="r" b="b"/>
            <a:pathLst>
              <a:path w="7067" h="4319">
                <a:moveTo>
                  <a:pt x="7067" y="4319"/>
                </a:moveTo>
                <a:cubicBezTo>
                  <a:pt x="0" y="4319"/>
                  <a:pt x="0" y="4319"/>
                  <a:pt x="0" y="4319"/>
                </a:cubicBezTo>
                <a:cubicBezTo>
                  <a:pt x="0" y="0"/>
                  <a:pt x="0" y="0"/>
                  <a:pt x="0" y="0"/>
                </a:cubicBezTo>
                <a:cubicBezTo>
                  <a:pt x="2368" y="255"/>
                  <a:pt x="2368" y="255"/>
                  <a:pt x="2368" y="255"/>
                </a:cubicBezTo>
                <a:cubicBezTo>
                  <a:pt x="3243" y="349"/>
                  <a:pt x="4049" y="775"/>
                  <a:pt x="4620" y="1446"/>
                </a:cubicBezTo>
                <a:lnTo>
                  <a:pt x="7067" y="4319"/>
                </a:ln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defRPr/>
            </a:lvl1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8" name="Tijdelijke aanduiding voor grafiek 7"/>
          <p:cNvSpPr>
            <a:spLocks noGrp="1" noSelect="1"/>
          </p:cNvSpPr>
          <p:nvPr>
            <p:ph type="chart" sz="quarter" idx="14" hasCustomPrompt="1"/>
          </p:nvPr>
        </p:nvSpPr>
        <p:spPr>
          <a:xfrm>
            <a:off x="6480000" y="1735016"/>
            <a:ext cx="4185140" cy="3716460"/>
          </a:xfrm>
        </p:spPr>
        <p:txBody>
          <a:bodyPr/>
          <a:lstStyle>
            <a:lvl1pPr marL="0" indent="0">
              <a:buNone/>
              <a:defRPr/>
            </a:lvl1pPr>
          </a:lstStyle>
          <a:p>
            <a:r>
              <a:rPr lang="nl-NL" dirty="0"/>
              <a:t>[Grafiek]</a:t>
            </a:r>
          </a:p>
        </p:txBody>
      </p:sp>
      <p:sp>
        <p:nvSpPr>
          <p:cNvPr id="10" name="Functie 5 (JU-Free)"/>
          <p:cNvSpPr>
            <a:spLocks noGrp="1"/>
          </p:cNvSpPr>
          <p:nvPr>
            <p:ph type="body" sz="quarter" idx="11" hasCustomPrompt="1"/>
          </p:nvPr>
        </p:nvSpPr>
        <p:spPr>
          <a:xfrm>
            <a:off x="6904892" y="5576607"/>
            <a:ext cx="3960000" cy="216000"/>
          </a:xfrm>
        </p:spPr>
        <p:txBody>
          <a:bodyPr/>
          <a:lstStyle>
            <a:lvl1pPr marL="0" indent="0" algn="l">
              <a:lnSpc>
                <a:spcPct val="100000"/>
              </a:lnSpc>
              <a:spcBef>
                <a:spcPts val="0"/>
              </a:spcBef>
              <a:buNone/>
              <a:defRPr sz="1050" b="0" i="1">
                <a:solidFill>
                  <a:srgbClr val="28348B"/>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a:t>[Omschrijving inhoud grafiek]</a:t>
            </a:r>
            <a:endParaRPr lang="nl-NL" dirty="0"/>
          </a:p>
          <a:p>
            <a:pPr lvl="0"/>
            <a:r>
              <a:rPr lang="nl-NL" dirty="0"/>
              <a:t>JU-LEVEL1=Bijschrift</a:t>
            </a:r>
          </a:p>
        </p:txBody>
      </p:sp>
    </p:spTree>
    <p:extLst>
      <p:ext uri="{BB962C8B-B14F-4D97-AF65-F5344CB8AC3E}">
        <p14:creationId xmlns:p14="http://schemas.microsoft.com/office/powerpoint/2010/main" val="17818552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el, tekst (L) en grafiek (R) groen">
    <p:spTree>
      <p:nvGrpSpPr>
        <p:cNvPr id="1" name=""/>
        <p:cNvGrpSpPr/>
        <p:nvPr/>
      </p:nvGrpSpPr>
      <p:grpSpPr>
        <a:xfrm>
          <a:off x="0" y="0"/>
          <a:ext cx="0" cy="0"/>
          <a:chOff x="0" y="0"/>
          <a:chExt cx="0" cy="0"/>
        </a:xfrm>
      </p:grpSpPr>
      <p:sp>
        <p:nvSpPr>
          <p:cNvPr id="9" name="Freeform 5"/>
          <p:cNvSpPr>
            <a:spLocks noSelect="1"/>
          </p:cNvSpPr>
          <p:nvPr userDrawn="1"/>
        </p:nvSpPr>
        <p:spPr bwMode="auto">
          <a:xfrm>
            <a:off x="0" y="5486400"/>
            <a:ext cx="2244725" cy="1371600"/>
          </a:xfrm>
          <a:custGeom>
            <a:avLst/>
            <a:gdLst>
              <a:gd name="T0" fmla="*/ 7067 w 7067"/>
              <a:gd name="T1" fmla="*/ 4319 h 4319"/>
              <a:gd name="T2" fmla="*/ 0 w 7067"/>
              <a:gd name="T3" fmla="*/ 4319 h 4319"/>
              <a:gd name="T4" fmla="*/ 0 w 7067"/>
              <a:gd name="T5" fmla="*/ 0 h 4319"/>
              <a:gd name="T6" fmla="*/ 2368 w 7067"/>
              <a:gd name="T7" fmla="*/ 255 h 4319"/>
              <a:gd name="T8" fmla="*/ 4620 w 7067"/>
              <a:gd name="T9" fmla="*/ 1446 h 4319"/>
              <a:gd name="T10" fmla="*/ 7067 w 7067"/>
              <a:gd name="T11" fmla="*/ 4319 h 4319"/>
            </a:gdLst>
            <a:ahLst/>
            <a:cxnLst>
              <a:cxn ang="0">
                <a:pos x="T0" y="T1"/>
              </a:cxn>
              <a:cxn ang="0">
                <a:pos x="T2" y="T3"/>
              </a:cxn>
              <a:cxn ang="0">
                <a:pos x="T4" y="T5"/>
              </a:cxn>
              <a:cxn ang="0">
                <a:pos x="T6" y="T7"/>
              </a:cxn>
              <a:cxn ang="0">
                <a:pos x="T8" y="T9"/>
              </a:cxn>
              <a:cxn ang="0">
                <a:pos x="T10" y="T11"/>
              </a:cxn>
            </a:cxnLst>
            <a:rect l="0" t="0" r="r" b="b"/>
            <a:pathLst>
              <a:path w="7067" h="4319">
                <a:moveTo>
                  <a:pt x="7067" y="4319"/>
                </a:moveTo>
                <a:cubicBezTo>
                  <a:pt x="0" y="4319"/>
                  <a:pt x="0" y="4319"/>
                  <a:pt x="0" y="4319"/>
                </a:cubicBezTo>
                <a:cubicBezTo>
                  <a:pt x="0" y="0"/>
                  <a:pt x="0" y="0"/>
                  <a:pt x="0" y="0"/>
                </a:cubicBezTo>
                <a:cubicBezTo>
                  <a:pt x="2368" y="255"/>
                  <a:pt x="2368" y="255"/>
                  <a:pt x="2368" y="255"/>
                </a:cubicBezTo>
                <a:cubicBezTo>
                  <a:pt x="3243" y="349"/>
                  <a:pt x="4049" y="775"/>
                  <a:pt x="4620" y="1446"/>
                </a:cubicBezTo>
                <a:lnTo>
                  <a:pt x="7067" y="4319"/>
                </a:ln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4"/>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4"/>
              </a:buClr>
              <a:defRPr/>
            </a:lvl1pPr>
            <a:lvl2pPr>
              <a:buClr>
                <a:schemeClr val="accent4"/>
              </a:buClr>
              <a:defRPr/>
            </a:lvl2pPr>
            <a:lvl3pPr>
              <a:buClr>
                <a:schemeClr val="accent4"/>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8" name="Tijdelijke aanduiding voor grafiek 7"/>
          <p:cNvSpPr>
            <a:spLocks noGrp="1" noSelect="1"/>
          </p:cNvSpPr>
          <p:nvPr>
            <p:ph type="chart" sz="quarter" idx="14" hasCustomPrompt="1"/>
          </p:nvPr>
        </p:nvSpPr>
        <p:spPr>
          <a:xfrm>
            <a:off x="6480000" y="1735016"/>
            <a:ext cx="4185140" cy="3716460"/>
          </a:xfrm>
        </p:spPr>
        <p:txBody>
          <a:bodyPr/>
          <a:lstStyle>
            <a:lvl1pPr marL="0" indent="0">
              <a:buNone/>
              <a:defRPr/>
            </a:lvl1pPr>
          </a:lstStyle>
          <a:p>
            <a:r>
              <a:rPr lang="nl-NL" dirty="0"/>
              <a:t>[Grafiek]</a:t>
            </a:r>
          </a:p>
        </p:txBody>
      </p:sp>
      <p:sp>
        <p:nvSpPr>
          <p:cNvPr id="10" name="Functie 5 (JU-Free)"/>
          <p:cNvSpPr>
            <a:spLocks noGrp="1"/>
          </p:cNvSpPr>
          <p:nvPr>
            <p:ph type="body" sz="quarter" idx="11" hasCustomPrompt="1"/>
          </p:nvPr>
        </p:nvSpPr>
        <p:spPr>
          <a:xfrm>
            <a:off x="6904892" y="5576607"/>
            <a:ext cx="3960000" cy="216000"/>
          </a:xfrm>
        </p:spPr>
        <p:txBody>
          <a:bodyPr/>
          <a:lstStyle>
            <a:lvl1pPr marL="0" indent="0" algn="l">
              <a:lnSpc>
                <a:spcPct val="100000"/>
              </a:lnSpc>
              <a:spcBef>
                <a:spcPts val="0"/>
              </a:spcBef>
              <a:buNone/>
              <a:defRPr sz="1050" b="0" i="1">
                <a:solidFill>
                  <a:srgbClr val="28348B"/>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a:t>[Omschrijving inhoud grafiek]</a:t>
            </a:r>
            <a:endParaRPr lang="nl-NL" dirty="0"/>
          </a:p>
          <a:p>
            <a:pPr lvl="0"/>
            <a:r>
              <a:rPr lang="nl-NL" dirty="0"/>
              <a:t>JU-LEVEL1=Bijschrift</a:t>
            </a:r>
          </a:p>
        </p:txBody>
      </p:sp>
    </p:spTree>
    <p:extLst>
      <p:ext uri="{BB962C8B-B14F-4D97-AF65-F5344CB8AC3E}">
        <p14:creationId xmlns:p14="http://schemas.microsoft.com/office/powerpoint/2010/main" val="1603814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el, tekst (L) en grafiek (R) paars">
    <p:spTree>
      <p:nvGrpSpPr>
        <p:cNvPr id="1" name=""/>
        <p:cNvGrpSpPr/>
        <p:nvPr/>
      </p:nvGrpSpPr>
      <p:grpSpPr>
        <a:xfrm>
          <a:off x="0" y="0"/>
          <a:ext cx="0" cy="0"/>
          <a:chOff x="0" y="0"/>
          <a:chExt cx="0" cy="0"/>
        </a:xfrm>
      </p:grpSpPr>
      <p:sp>
        <p:nvSpPr>
          <p:cNvPr id="9" name="Freeform 5"/>
          <p:cNvSpPr>
            <a:spLocks noSelect="1"/>
          </p:cNvSpPr>
          <p:nvPr userDrawn="1"/>
        </p:nvSpPr>
        <p:spPr bwMode="auto">
          <a:xfrm>
            <a:off x="0" y="5486400"/>
            <a:ext cx="2244725" cy="1371600"/>
          </a:xfrm>
          <a:custGeom>
            <a:avLst/>
            <a:gdLst>
              <a:gd name="T0" fmla="*/ 7067 w 7067"/>
              <a:gd name="T1" fmla="*/ 4319 h 4319"/>
              <a:gd name="T2" fmla="*/ 0 w 7067"/>
              <a:gd name="T3" fmla="*/ 4319 h 4319"/>
              <a:gd name="T4" fmla="*/ 0 w 7067"/>
              <a:gd name="T5" fmla="*/ 0 h 4319"/>
              <a:gd name="T6" fmla="*/ 2368 w 7067"/>
              <a:gd name="T7" fmla="*/ 255 h 4319"/>
              <a:gd name="T8" fmla="*/ 4620 w 7067"/>
              <a:gd name="T9" fmla="*/ 1446 h 4319"/>
              <a:gd name="T10" fmla="*/ 7067 w 7067"/>
              <a:gd name="T11" fmla="*/ 4319 h 4319"/>
            </a:gdLst>
            <a:ahLst/>
            <a:cxnLst>
              <a:cxn ang="0">
                <a:pos x="T0" y="T1"/>
              </a:cxn>
              <a:cxn ang="0">
                <a:pos x="T2" y="T3"/>
              </a:cxn>
              <a:cxn ang="0">
                <a:pos x="T4" y="T5"/>
              </a:cxn>
              <a:cxn ang="0">
                <a:pos x="T6" y="T7"/>
              </a:cxn>
              <a:cxn ang="0">
                <a:pos x="T8" y="T9"/>
              </a:cxn>
              <a:cxn ang="0">
                <a:pos x="T10" y="T11"/>
              </a:cxn>
            </a:cxnLst>
            <a:rect l="0" t="0" r="r" b="b"/>
            <a:pathLst>
              <a:path w="7067" h="4319">
                <a:moveTo>
                  <a:pt x="7067" y="4319"/>
                </a:moveTo>
                <a:cubicBezTo>
                  <a:pt x="0" y="4319"/>
                  <a:pt x="0" y="4319"/>
                  <a:pt x="0" y="4319"/>
                </a:cubicBezTo>
                <a:cubicBezTo>
                  <a:pt x="0" y="0"/>
                  <a:pt x="0" y="0"/>
                  <a:pt x="0" y="0"/>
                </a:cubicBezTo>
                <a:cubicBezTo>
                  <a:pt x="2368" y="255"/>
                  <a:pt x="2368" y="255"/>
                  <a:pt x="2368" y="255"/>
                </a:cubicBezTo>
                <a:cubicBezTo>
                  <a:pt x="3243" y="349"/>
                  <a:pt x="4049" y="775"/>
                  <a:pt x="4620" y="1446"/>
                </a:cubicBezTo>
                <a:lnTo>
                  <a:pt x="7067" y="4319"/>
                </a:ln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3"/>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3"/>
              </a:buClr>
              <a:defRPr/>
            </a:lvl1pPr>
            <a:lvl2pPr>
              <a:buClr>
                <a:schemeClr val="accent3"/>
              </a:buClr>
              <a:defRPr/>
            </a:lvl2pPr>
            <a:lvl3pPr>
              <a:buClr>
                <a:schemeClr val="accent3"/>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8" name="Tijdelijke aanduiding voor grafiek 7"/>
          <p:cNvSpPr>
            <a:spLocks noGrp="1" noSelect="1"/>
          </p:cNvSpPr>
          <p:nvPr>
            <p:ph type="chart" sz="quarter" idx="14" hasCustomPrompt="1"/>
          </p:nvPr>
        </p:nvSpPr>
        <p:spPr>
          <a:xfrm>
            <a:off x="6480000" y="1735016"/>
            <a:ext cx="4185140" cy="3716460"/>
          </a:xfrm>
        </p:spPr>
        <p:txBody>
          <a:bodyPr/>
          <a:lstStyle>
            <a:lvl1pPr marL="0" indent="0">
              <a:buNone/>
              <a:defRPr/>
            </a:lvl1pPr>
          </a:lstStyle>
          <a:p>
            <a:r>
              <a:rPr lang="nl-NL" dirty="0"/>
              <a:t>[Grafiek]</a:t>
            </a:r>
          </a:p>
        </p:txBody>
      </p:sp>
      <p:sp>
        <p:nvSpPr>
          <p:cNvPr id="10" name="Functie 5 (JU-Free)"/>
          <p:cNvSpPr>
            <a:spLocks noGrp="1"/>
          </p:cNvSpPr>
          <p:nvPr>
            <p:ph type="body" sz="quarter" idx="11" hasCustomPrompt="1"/>
          </p:nvPr>
        </p:nvSpPr>
        <p:spPr>
          <a:xfrm>
            <a:off x="6904892" y="5576607"/>
            <a:ext cx="3960000" cy="216000"/>
          </a:xfrm>
        </p:spPr>
        <p:txBody>
          <a:bodyPr/>
          <a:lstStyle>
            <a:lvl1pPr marL="0" indent="0" algn="l">
              <a:lnSpc>
                <a:spcPct val="100000"/>
              </a:lnSpc>
              <a:spcBef>
                <a:spcPts val="0"/>
              </a:spcBef>
              <a:buNone/>
              <a:defRPr sz="1050" b="0" i="1">
                <a:solidFill>
                  <a:srgbClr val="28348B"/>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a:t>[Omschrijving inhoud grafiek]</a:t>
            </a:r>
            <a:endParaRPr lang="nl-NL" dirty="0"/>
          </a:p>
          <a:p>
            <a:pPr lvl="0"/>
            <a:r>
              <a:rPr lang="nl-NL" dirty="0"/>
              <a:t>JU-LEVEL1=Bijschrift</a:t>
            </a:r>
          </a:p>
        </p:txBody>
      </p:sp>
    </p:spTree>
    <p:extLst>
      <p:ext uri="{BB962C8B-B14F-4D97-AF65-F5344CB8AC3E}">
        <p14:creationId xmlns:p14="http://schemas.microsoft.com/office/powerpoint/2010/main" val="34634218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 tekst (L) en grafiek (R) roze">
    <p:spTree>
      <p:nvGrpSpPr>
        <p:cNvPr id="1" name=""/>
        <p:cNvGrpSpPr/>
        <p:nvPr/>
      </p:nvGrpSpPr>
      <p:grpSpPr>
        <a:xfrm>
          <a:off x="0" y="0"/>
          <a:ext cx="0" cy="0"/>
          <a:chOff x="0" y="0"/>
          <a:chExt cx="0" cy="0"/>
        </a:xfrm>
      </p:grpSpPr>
      <p:sp>
        <p:nvSpPr>
          <p:cNvPr id="9" name="Freeform 5"/>
          <p:cNvSpPr>
            <a:spLocks noSelect="1"/>
          </p:cNvSpPr>
          <p:nvPr userDrawn="1"/>
        </p:nvSpPr>
        <p:spPr bwMode="auto">
          <a:xfrm>
            <a:off x="0" y="5486400"/>
            <a:ext cx="2244725" cy="1371600"/>
          </a:xfrm>
          <a:custGeom>
            <a:avLst/>
            <a:gdLst>
              <a:gd name="T0" fmla="*/ 7067 w 7067"/>
              <a:gd name="T1" fmla="*/ 4319 h 4319"/>
              <a:gd name="T2" fmla="*/ 0 w 7067"/>
              <a:gd name="T3" fmla="*/ 4319 h 4319"/>
              <a:gd name="T4" fmla="*/ 0 w 7067"/>
              <a:gd name="T5" fmla="*/ 0 h 4319"/>
              <a:gd name="T6" fmla="*/ 2368 w 7067"/>
              <a:gd name="T7" fmla="*/ 255 h 4319"/>
              <a:gd name="T8" fmla="*/ 4620 w 7067"/>
              <a:gd name="T9" fmla="*/ 1446 h 4319"/>
              <a:gd name="T10" fmla="*/ 7067 w 7067"/>
              <a:gd name="T11" fmla="*/ 4319 h 4319"/>
            </a:gdLst>
            <a:ahLst/>
            <a:cxnLst>
              <a:cxn ang="0">
                <a:pos x="T0" y="T1"/>
              </a:cxn>
              <a:cxn ang="0">
                <a:pos x="T2" y="T3"/>
              </a:cxn>
              <a:cxn ang="0">
                <a:pos x="T4" y="T5"/>
              </a:cxn>
              <a:cxn ang="0">
                <a:pos x="T6" y="T7"/>
              </a:cxn>
              <a:cxn ang="0">
                <a:pos x="T8" y="T9"/>
              </a:cxn>
              <a:cxn ang="0">
                <a:pos x="T10" y="T11"/>
              </a:cxn>
            </a:cxnLst>
            <a:rect l="0" t="0" r="r" b="b"/>
            <a:pathLst>
              <a:path w="7067" h="4319">
                <a:moveTo>
                  <a:pt x="7067" y="4319"/>
                </a:moveTo>
                <a:cubicBezTo>
                  <a:pt x="0" y="4319"/>
                  <a:pt x="0" y="4319"/>
                  <a:pt x="0" y="4319"/>
                </a:cubicBezTo>
                <a:cubicBezTo>
                  <a:pt x="0" y="0"/>
                  <a:pt x="0" y="0"/>
                  <a:pt x="0" y="0"/>
                </a:cubicBezTo>
                <a:cubicBezTo>
                  <a:pt x="2368" y="255"/>
                  <a:pt x="2368" y="255"/>
                  <a:pt x="2368" y="255"/>
                </a:cubicBezTo>
                <a:cubicBezTo>
                  <a:pt x="3243" y="349"/>
                  <a:pt x="4049" y="775"/>
                  <a:pt x="4620" y="1446"/>
                </a:cubicBezTo>
                <a:lnTo>
                  <a:pt x="7067" y="4319"/>
                </a:ln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2"/>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2"/>
              </a:buClr>
              <a:defRPr/>
            </a:lvl1pPr>
            <a:lvl2pPr>
              <a:buClr>
                <a:schemeClr val="accent2"/>
              </a:buClr>
              <a:defRPr/>
            </a:lvl2pPr>
            <a:lvl3pPr>
              <a:buClr>
                <a:schemeClr val="accent2"/>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8" name="Tijdelijke aanduiding voor grafiek 7"/>
          <p:cNvSpPr>
            <a:spLocks noGrp="1" noSelect="1"/>
          </p:cNvSpPr>
          <p:nvPr>
            <p:ph type="chart" sz="quarter" idx="14" hasCustomPrompt="1"/>
          </p:nvPr>
        </p:nvSpPr>
        <p:spPr>
          <a:xfrm>
            <a:off x="6480000" y="1735016"/>
            <a:ext cx="4185140" cy="3716460"/>
          </a:xfrm>
        </p:spPr>
        <p:txBody>
          <a:bodyPr/>
          <a:lstStyle>
            <a:lvl1pPr marL="0" indent="0">
              <a:buNone/>
              <a:defRPr/>
            </a:lvl1pPr>
          </a:lstStyle>
          <a:p>
            <a:r>
              <a:rPr lang="nl-NL" dirty="0"/>
              <a:t>[Grafiek]</a:t>
            </a:r>
          </a:p>
        </p:txBody>
      </p:sp>
      <p:sp>
        <p:nvSpPr>
          <p:cNvPr id="10" name="Functie 5 (JU-Free)"/>
          <p:cNvSpPr>
            <a:spLocks noGrp="1"/>
          </p:cNvSpPr>
          <p:nvPr>
            <p:ph type="body" sz="quarter" idx="11" hasCustomPrompt="1"/>
          </p:nvPr>
        </p:nvSpPr>
        <p:spPr>
          <a:xfrm>
            <a:off x="6904892" y="5576607"/>
            <a:ext cx="3960000" cy="216000"/>
          </a:xfrm>
        </p:spPr>
        <p:txBody>
          <a:bodyPr/>
          <a:lstStyle>
            <a:lvl1pPr marL="0" indent="0" algn="l">
              <a:lnSpc>
                <a:spcPct val="100000"/>
              </a:lnSpc>
              <a:spcBef>
                <a:spcPts val="0"/>
              </a:spcBef>
              <a:buNone/>
              <a:defRPr sz="1050" b="0" i="1">
                <a:solidFill>
                  <a:srgbClr val="28348B"/>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a:t>[Omschrijving inhoud grafiek]</a:t>
            </a:r>
            <a:endParaRPr lang="nl-NL" dirty="0"/>
          </a:p>
          <a:p>
            <a:pPr lvl="0"/>
            <a:r>
              <a:rPr lang="nl-NL" dirty="0"/>
              <a:t>JU-LEVEL1=Bijschrift</a:t>
            </a:r>
          </a:p>
        </p:txBody>
      </p:sp>
    </p:spTree>
    <p:extLst>
      <p:ext uri="{BB962C8B-B14F-4D97-AF65-F5344CB8AC3E}">
        <p14:creationId xmlns:p14="http://schemas.microsoft.com/office/powerpoint/2010/main" val="992567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paars">
    <p:bg>
      <p:bgPr>
        <a:solidFill>
          <a:srgbClr val="852F81"/>
        </a:solidFill>
        <a:effectLst/>
      </p:bgPr>
    </p:bg>
    <p:spTree>
      <p:nvGrpSpPr>
        <p:cNvPr id="1" name=""/>
        <p:cNvGrpSpPr/>
        <p:nvPr/>
      </p:nvGrpSpPr>
      <p:grpSpPr>
        <a:xfrm>
          <a:off x="0" y="0"/>
          <a:ext cx="0" cy="0"/>
          <a:chOff x="0" y="0"/>
          <a:chExt cx="0" cy="0"/>
        </a:xfrm>
      </p:grpSpPr>
      <p:sp>
        <p:nvSpPr>
          <p:cNvPr id="9" name="Freeform 6"/>
          <p:cNvSpPr>
            <a:spLocks noSelect="1"/>
          </p:cNvSpPr>
          <p:nvPr userDrawn="1"/>
        </p:nvSpPr>
        <p:spPr bwMode="auto">
          <a:xfrm>
            <a:off x="0" y="0"/>
            <a:ext cx="11380788" cy="6858000"/>
          </a:xfrm>
          <a:custGeom>
            <a:avLst/>
            <a:gdLst>
              <a:gd name="T0" fmla="*/ 34525 w 35846"/>
              <a:gd name="T1" fmla="*/ 10375 h 21600"/>
              <a:gd name="T2" fmla="*/ 29683 w 35846"/>
              <a:gd name="T3" fmla="*/ 894 h 21600"/>
              <a:gd name="T4" fmla="*/ 29089 w 35846"/>
              <a:gd name="T5" fmla="*/ 0 h 21600"/>
              <a:gd name="T6" fmla="*/ 15840 w 35846"/>
              <a:gd name="T7" fmla="*/ 0 h 21600"/>
              <a:gd name="T8" fmla="*/ 3266 w 35846"/>
              <a:gd name="T9" fmla="*/ 0 h 21600"/>
              <a:gd name="T10" fmla="*/ 0 w 35846"/>
              <a:gd name="T11" fmla="*/ 0 h 21600"/>
              <a:gd name="T12" fmla="*/ 0 w 35846"/>
              <a:gd name="T13" fmla="*/ 2257 h 21600"/>
              <a:gd name="T14" fmla="*/ 0 w 35846"/>
              <a:gd name="T15" fmla="*/ 19312 h 21600"/>
              <a:gd name="T16" fmla="*/ 0 w 35846"/>
              <a:gd name="T17" fmla="*/ 21600 h 21600"/>
              <a:gd name="T18" fmla="*/ 2065 w 35846"/>
              <a:gd name="T19" fmla="*/ 21600 h 21600"/>
              <a:gd name="T20" fmla="*/ 15840 w 35846"/>
              <a:gd name="T21" fmla="*/ 21600 h 21600"/>
              <a:gd name="T22" fmla="*/ 17380 w 35846"/>
              <a:gd name="T23" fmla="*/ 21600 h 21600"/>
              <a:gd name="T24" fmla="*/ 31764 w 35846"/>
              <a:gd name="T25" fmla="*/ 17003 h 21600"/>
              <a:gd name="T26" fmla="*/ 34525 w 35846"/>
              <a:gd name="T27" fmla="*/ 1037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846" h="21600">
                <a:moveTo>
                  <a:pt x="34525" y="10375"/>
                </a:moveTo>
                <a:cubicBezTo>
                  <a:pt x="29683" y="894"/>
                  <a:pt x="29683" y="894"/>
                  <a:pt x="29683" y="894"/>
                </a:cubicBezTo>
                <a:cubicBezTo>
                  <a:pt x="29519" y="574"/>
                  <a:pt x="29320" y="274"/>
                  <a:pt x="29089" y="0"/>
                </a:cubicBezTo>
                <a:cubicBezTo>
                  <a:pt x="15840" y="0"/>
                  <a:pt x="15840" y="0"/>
                  <a:pt x="15840" y="0"/>
                </a:cubicBezTo>
                <a:cubicBezTo>
                  <a:pt x="3266" y="0"/>
                  <a:pt x="3266" y="0"/>
                  <a:pt x="3266" y="0"/>
                </a:cubicBezTo>
                <a:cubicBezTo>
                  <a:pt x="0" y="0"/>
                  <a:pt x="0" y="0"/>
                  <a:pt x="0" y="0"/>
                </a:cubicBezTo>
                <a:cubicBezTo>
                  <a:pt x="0" y="2257"/>
                  <a:pt x="0" y="2257"/>
                  <a:pt x="0" y="2257"/>
                </a:cubicBezTo>
                <a:cubicBezTo>
                  <a:pt x="0" y="19312"/>
                  <a:pt x="0" y="19312"/>
                  <a:pt x="0" y="19312"/>
                </a:cubicBezTo>
                <a:cubicBezTo>
                  <a:pt x="0" y="21600"/>
                  <a:pt x="0" y="21600"/>
                  <a:pt x="0" y="21600"/>
                </a:cubicBezTo>
                <a:cubicBezTo>
                  <a:pt x="2065" y="21600"/>
                  <a:pt x="2065" y="21600"/>
                  <a:pt x="2065" y="21600"/>
                </a:cubicBezTo>
                <a:cubicBezTo>
                  <a:pt x="15840" y="21600"/>
                  <a:pt x="15840" y="21600"/>
                  <a:pt x="15840" y="21600"/>
                </a:cubicBezTo>
                <a:cubicBezTo>
                  <a:pt x="17380" y="21600"/>
                  <a:pt x="17380" y="21600"/>
                  <a:pt x="17380" y="21600"/>
                </a:cubicBezTo>
                <a:cubicBezTo>
                  <a:pt x="31764" y="17003"/>
                  <a:pt x="31764" y="17003"/>
                  <a:pt x="31764" y="17003"/>
                </a:cubicBezTo>
                <a:cubicBezTo>
                  <a:pt x="34532" y="16118"/>
                  <a:pt x="35846" y="12963"/>
                  <a:pt x="34525" y="10375"/>
                </a:cubicBez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10" name="Freeform 7"/>
          <p:cNvSpPr>
            <a:spLocks noSelect="1"/>
          </p:cNvSpPr>
          <p:nvPr userDrawn="1"/>
        </p:nvSpPr>
        <p:spPr bwMode="auto">
          <a:xfrm>
            <a:off x="11193463" y="534988"/>
            <a:ext cx="160338" cy="184150"/>
          </a:xfrm>
          <a:custGeom>
            <a:avLst/>
            <a:gdLst>
              <a:gd name="T0" fmla="*/ 25 w 504"/>
              <a:gd name="T1" fmla="*/ 0 h 581"/>
              <a:gd name="T2" fmla="*/ 104 w 504"/>
              <a:gd name="T3" fmla="*/ 0 h 581"/>
              <a:gd name="T4" fmla="*/ 124 w 504"/>
              <a:gd name="T5" fmla="*/ 10 h 581"/>
              <a:gd name="T6" fmla="*/ 381 w 504"/>
              <a:gd name="T7" fmla="*/ 363 h 581"/>
              <a:gd name="T8" fmla="*/ 391 w 504"/>
              <a:gd name="T9" fmla="*/ 368 h 581"/>
              <a:gd name="T10" fmla="*/ 419 w 504"/>
              <a:gd name="T11" fmla="*/ 368 h 581"/>
              <a:gd name="T12" fmla="*/ 432 w 504"/>
              <a:gd name="T13" fmla="*/ 355 h 581"/>
              <a:gd name="T14" fmla="*/ 432 w 504"/>
              <a:gd name="T15" fmla="*/ 25 h 581"/>
              <a:gd name="T16" fmla="*/ 458 w 504"/>
              <a:gd name="T17" fmla="*/ 0 h 581"/>
              <a:gd name="T18" fmla="*/ 478 w 504"/>
              <a:gd name="T19" fmla="*/ 0 h 581"/>
              <a:gd name="T20" fmla="*/ 504 w 504"/>
              <a:gd name="T21" fmla="*/ 25 h 581"/>
              <a:gd name="T22" fmla="*/ 504 w 504"/>
              <a:gd name="T23" fmla="*/ 555 h 581"/>
              <a:gd name="T24" fmla="*/ 478 w 504"/>
              <a:gd name="T25" fmla="*/ 581 h 581"/>
              <a:gd name="T26" fmla="*/ 399 w 504"/>
              <a:gd name="T27" fmla="*/ 581 h 581"/>
              <a:gd name="T28" fmla="*/ 378 w 504"/>
              <a:gd name="T29" fmla="*/ 571 h 581"/>
              <a:gd name="T30" fmla="*/ 122 w 504"/>
              <a:gd name="T31" fmla="*/ 218 h 581"/>
              <a:gd name="T32" fmla="*/ 111 w 504"/>
              <a:gd name="T33" fmla="*/ 213 h 581"/>
              <a:gd name="T34" fmla="*/ 83 w 504"/>
              <a:gd name="T35" fmla="*/ 213 h 581"/>
              <a:gd name="T36" fmla="*/ 70 w 504"/>
              <a:gd name="T37" fmla="*/ 226 h 581"/>
              <a:gd name="T38" fmla="*/ 70 w 504"/>
              <a:gd name="T39" fmla="*/ 555 h 581"/>
              <a:gd name="T40" fmla="*/ 44 w 504"/>
              <a:gd name="T41" fmla="*/ 581 h 581"/>
              <a:gd name="T42" fmla="*/ 25 w 504"/>
              <a:gd name="T43" fmla="*/ 581 h 581"/>
              <a:gd name="T44" fmla="*/ 0 w 504"/>
              <a:gd name="T45" fmla="*/ 555 h 581"/>
              <a:gd name="T46" fmla="*/ 0 w 504"/>
              <a:gd name="T47" fmla="*/ 25 h 581"/>
              <a:gd name="T48" fmla="*/ 25 w 504"/>
              <a:gd name="T49"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4" h="581">
                <a:moveTo>
                  <a:pt x="25" y="0"/>
                </a:moveTo>
                <a:cubicBezTo>
                  <a:pt x="104" y="0"/>
                  <a:pt x="104" y="0"/>
                  <a:pt x="104" y="0"/>
                </a:cubicBezTo>
                <a:cubicBezTo>
                  <a:pt x="112" y="0"/>
                  <a:pt x="120" y="4"/>
                  <a:pt x="124" y="10"/>
                </a:cubicBezTo>
                <a:cubicBezTo>
                  <a:pt x="381" y="363"/>
                  <a:pt x="381" y="363"/>
                  <a:pt x="381" y="363"/>
                </a:cubicBezTo>
                <a:cubicBezTo>
                  <a:pt x="383" y="366"/>
                  <a:pt x="387" y="368"/>
                  <a:pt x="391" y="368"/>
                </a:cubicBezTo>
                <a:cubicBezTo>
                  <a:pt x="419" y="368"/>
                  <a:pt x="419" y="368"/>
                  <a:pt x="419" y="368"/>
                </a:cubicBezTo>
                <a:cubicBezTo>
                  <a:pt x="426" y="368"/>
                  <a:pt x="432" y="362"/>
                  <a:pt x="432" y="355"/>
                </a:cubicBezTo>
                <a:cubicBezTo>
                  <a:pt x="432" y="25"/>
                  <a:pt x="432" y="25"/>
                  <a:pt x="432" y="25"/>
                </a:cubicBezTo>
                <a:cubicBezTo>
                  <a:pt x="432" y="11"/>
                  <a:pt x="444" y="0"/>
                  <a:pt x="458" y="0"/>
                </a:cubicBezTo>
                <a:cubicBezTo>
                  <a:pt x="478" y="0"/>
                  <a:pt x="478" y="0"/>
                  <a:pt x="478" y="0"/>
                </a:cubicBezTo>
                <a:cubicBezTo>
                  <a:pt x="492" y="0"/>
                  <a:pt x="504" y="11"/>
                  <a:pt x="504" y="25"/>
                </a:cubicBezTo>
                <a:cubicBezTo>
                  <a:pt x="504" y="555"/>
                  <a:pt x="504" y="555"/>
                  <a:pt x="504" y="555"/>
                </a:cubicBezTo>
                <a:cubicBezTo>
                  <a:pt x="504" y="570"/>
                  <a:pt x="492" y="581"/>
                  <a:pt x="478" y="581"/>
                </a:cubicBezTo>
                <a:cubicBezTo>
                  <a:pt x="399" y="581"/>
                  <a:pt x="399" y="581"/>
                  <a:pt x="399" y="581"/>
                </a:cubicBezTo>
                <a:cubicBezTo>
                  <a:pt x="390" y="581"/>
                  <a:pt x="382" y="577"/>
                  <a:pt x="378" y="571"/>
                </a:cubicBezTo>
                <a:cubicBezTo>
                  <a:pt x="122" y="218"/>
                  <a:pt x="122" y="218"/>
                  <a:pt x="122" y="218"/>
                </a:cubicBezTo>
                <a:cubicBezTo>
                  <a:pt x="120" y="215"/>
                  <a:pt x="116" y="213"/>
                  <a:pt x="111" y="213"/>
                </a:cubicBezTo>
                <a:cubicBezTo>
                  <a:pt x="83" y="213"/>
                  <a:pt x="83" y="213"/>
                  <a:pt x="83" y="213"/>
                </a:cubicBezTo>
                <a:cubicBezTo>
                  <a:pt x="76" y="213"/>
                  <a:pt x="70" y="219"/>
                  <a:pt x="70" y="226"/>
                </a:cubicBezTo>
                <a:cubicBezTo>
                  <a:pt x="70" y="555"/>
                  <a:pt x="70" y="555"/>
                  <a:pt x="70" y="555"/>
                </a:cubicBezTo>
                <a:cubicBezTo>
                  <a:pt x="70" y="570"/>
                  <a:pt x="59" y="581"/>
                  <a:pt x="44" y="581"/>
                </a:cubicBezTo>
                <a:cubicBezTo>
                  <a:pt x="25" y="581"/>
                  <a:pt x="25" y="581"/>
                  <a:pt x="25" y="581"/>
                </a:cubicBezTo>
                <a:cubicBezTo>
                  <a:pt x="11" y="581"/>
                  <a:pt x="0" y="570"/>
                  <a:pt x="0" y="555"/>
                </a:cubicBezTo>
                <a:cubicBezTo>
                  <a:pt x="0" y="25"/>
                  <a:pt x="0" y="25"/>
                  <a:pt x="0" y="25"/>
                </a:cubicBezTo>
                <a:cubicBezTo>
                  <a:pt x="0" y="11"/>
                  <a:pt x="11" y="0"/>
                  <a:pt x="2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Freeform 8"/>
          <p:cNvSpPr>
            <a:spLocks noSelect="1"/>
          </p:cNvSpPr>
          <p:nvPr userDrawn="1"/>
        </p:nvSpPr>
        <p:spPr bwMode="auto">
          <a:xfrm>
            <a:off x="11374438" y="534988"/>
            <a:ext cx="152400" cy="184150"/>
          </a:xfrm>
          <a:custGeom>
            <a:avLst/>
            <a:gdLst>
              <a:gd name="T0" fmla="*/ 478 w 478"/>
              <a:gd name="T1" fmla="*/ 480 h 581"/>
              <a:gd name="T2" fmla="*/ 478 w 478"/>
              <a:gd name="T3" fmla="*/ 556 h 581"/>
              <a:gd name="T4" fmla="*/ 452 w 478"/>
              <a:gd name="T5" fmla="*/ 581 h 581"/>
              <a:gd name="T6" fmla="*/ 26 w 478"/>
              <a:gd name="T7" fmla="*/ 581 h 581"/>
              <a:gd name="T8" fmla="*/ 0 w 478"/>
              <a:gd name="T9" fmla="*/ 556 h 581"/>
              <a:gd name="T10" fmla="*/ 0 w 478"/>
              <a:gd name="T11" fmla="*/ 496 h 581"/>
              <a:gd name="T12" fmla="*/ 7 w 478"/>
              <a:gd name="T13" fmla="*/ 479 h 581"/>
              <a:gd name="T14" fmla="*/ 303 w 478"/>
              <a:gd name="T15" fmla="*/ 171 h 581"/>
              <a:gd name="T16" fmla="*/ 302 w 478"/>
              <a:gd name="T17" fmla="*/ 134 h 581"/>
              <a:gd name="T18" fmla="*/ 284 w 478"/>
              <a:gd name="T19" fmla="*/ 127 h 581"/>
              <a:gd name="T20" fmla="*/ 29 w 478"/>
              <a:gd name="T21" fmla="*/ 127 h 581"/>
              <a:gd name="T22" fmla="*/ 4 w 478"/>
              <a:gd name="T23" fmla="*/ 101 h 581"/>
              <a:gd name="T24" fmla="*/ 4 w 478"/>
              <a:gd name="T25" fmla="*/ 101 h 581"/>
              <a:gd name="T26" fmla="*/ 4 w 478"/>
              <a:gd name="T27" fmla="*/ 25 h 581"/>
              <a:gd name="T28" fmla="*/ 29 w 478"/>
              <a:gd name="T29" fmla="*/ 0 h 581"/>
              <a:gd name="T30" fmla="*/ 29 w 478"/>
              <a:gd name="T31" fmla="*/ 0 h 581"/>
              <a:gd name="T32" fmla="*/ 447 w 478"/>
              <a:gd name="T33" fmla="*/ 0 h 581"/>
              <a:gd name="T34" fmla="*/ 472 w 478"/>
              <a:gd name="T35" fmla="*/ 25 h 581"/>
              <a:gd name="T36" fmla="*/ 472 w 478"/>
              <a:gd name="T37" fmla="*/ 85 h 581"/>
              <a:gd name="T38" fmla="*/ 465 w 478"/>
              <a:gd name="T39" fmla="*/ 102 h 581"/>
              <a:gd name="T40" fmla="*/ 170 w 478"/>
              <a:gd name="T41" fmla="*/ 410 h 581"/>
              <a:gd name="T42" fmla="*/ 171 w 478"/>
              <a:gd name="T43" fmla="*/ 447 h 581"/>
              <a:gd name="T44" fmla="*/ 189 w 478"/>
              <a:gd name="T45" fmla="*/ 454 h 581"/>
              <a:gd name="T46" fmla="*/ 452 w 478"/>
              <a:gd name="T47" fmla="*/ 454 h 581"/>
              <a:gd name="T48" fmla="*/ 478 w 478"/>
              <a:gd name="T49" fmla="*/ 48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78" h="581">
                <a:moveTo>
                  <a:pt x="478" y="480"/>
                </a:moveTo>
                <a:cubicBezTo>
                  <a:pt x="478" y="556"/>
                  <a:pt x="478" y="556"/>
                  <a:pt x="478" y="556"/>
                </a:cubicBezTo>
                <a:cubicBezTo>
                  <a:pt x="478" y="570"/>
                  <a:pt x="467" y="581"/>
                  <a:pt x="452" y="581"/>
                </a:cubicBezTo>
                <a:cubicBezTo>
                  <a:pt x="26" y="581"/>
                  <a:pt x="26" y="581"/>
                  <a:pt x="26" y="581"/>
                </a:cubicBezTo>
                <a:cubicBezTo>
                  <a:pt x="12" y="581"/>
                  <a:pt x="0" y="570"/>
                  <a:pt x="0" y="556"/>
                </a:cubicBezTo>
                <a:cubicBezTo>
                  <a:pt x="0" y="496"/>
                  <a:pt x="0" y="496"/>
                  <a:pt x="0" y="496"/>
                </a:cubicBezTo>
                <a:cubicBezTo>
                  <a:pt x="0" y="490"/>
                  <a:pt x="3" y="483"/>
                  <a:pt x="7" y="479"/>
                </a:cubicBezTo>
                <a:cubicBezTo>
                  <a:pt x="303" y="171"/>
                  <a:pt x="303" y="171"/>
                  <a:pt x="303" y="171"/>
                </a:cubicBezTo>
                <a:cubicBezTo>
                  <a:pt x="312" y="160"/>
                  <a:pt x="312" y="144"/>
                  <a:pt x="302" y="134"/>
                </a:cubicBezTo>
                <a:cubicBezTo>
                  <a:pt x="297" y="130"/>
                  <a:pt x="291" y="127"/>
                  <a:pt x="284" y="127"/>
                </a:cubicBezTo>
                <a:cubicBezTo>
                  <a:pt x="29" y="127"/>
                  <a:pt x="29" y="127"/>
                  <a:pt x="29" y="127"/>
                </a:cubicBezTo>
                <a:cubicBezTo>
                  <a:pt x="15" y="127"/>
                  <a:pt x="4" y="115"/>
                  <a:pt x="4" y="101"/>
                </a:cubicBezTo>
                <a:cubicBezTo>
                  <a:pt x="4" y="101"/>
                  <a:pt x="4" y="101"/>
                  <a:pt x="4" y="101"/>
                </a:cubicBezTo>
                <a:cubicBezTo>
                  <a:pt x="4" y="25"/>
                  <a:pt x="4" y="25"/>
                  <a:pt x="4" y="25"/>
                </a:cubicBezTo>
                <a:cubicBezTo>
                  <a:pt x="4" y="11"/>
                  <a:pt x="15" y="0"/>
                  <a:pt x="29" y="0"/>
                </a:cubicBezTo>
                <a:cubicBezTo>
                  <a:pt x="29" y="0"/>
                  <a:pt x="29" y="0"/>
                  <a:pt x="29" y="0"/>
                </a:cubicBezTo>
                <a:cubicBezTo>
                  <a:pt x="447" y="0"/>
                  <a:pt x="447" y="0"/>
                  <a:pt x="447" y="0"/>
                </a:cubicBezTo>
                <a:cubicBezTo>
                  <a:pt x="461" y="0"/>
                  <a:pt x="472" y="11"/>
                  <a:pt x="472" y="25"/>
                </a:cubicBezTo>
                <a:cubicBezTo>
                  <a:pt x="472" y="85"/>
                  <a:pt x="472" y="85"/>
                  <a:pt x="472" y="85"/>
                </a:cubicBezTo>
                <a:cubicBezTo>
                  <a:pt x="472" y="91"/>
                  <a:pt x="470" y="98"/>
                  <a:pt x="465" y="102"/>
                </a:cubicBezTo>
                <a:cubicBezTo>
                  <a:pt x="170" y="410"/>
                  <a:pt x="170" y="410"/>
                  <a:pt x="170" y="410"/>
                </a:cubicBezTo>
                <a:cubicBezTo>
                  <a:pt x="160" y="421"/>
                  <a:pt x="160" y="437"/>
                  <a:pt x="171" y="447"/>
                </a:cubicBezTo>
                <a:cubicBezTo>
                  <a:pt x="175" y="451"/>
                  <a:pt x="182" y="454"/>
                  <a:pt x="189" y="454"/>
                </a:cubicBezTo>
                <a:cubicBezTo>
                  <a:pt x="452" y="454"/>
                  <a:pt x="452" y="454"/>
                  <a:pt x="452" y="454"/>
                </a:cubicBezTo>
                <a:cubicBezTo>
                  <a:pt x="467" y="454"/>
                  <a:pt x="478" y="465"/>
                  <a:pt x="478" y="4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526838" y="530225"/>
            <a:ext cx="187325" cy="193675"/>
          </a:xfrm>
          <a:custGeom>
            <a:avLst/>
            <a:gdLst>
              <a:gd name="T0" fmla="*/ 588 w 588"/>
              <a:gd name="T1" fmla="*/ 39 h 609"/>
              <a:gd name="T2" fmla="*/ 562 w 588"/>
              <a:gd name="T3" fmla="*/ 13 h 609"/>
              <a:gd name="T4" fmla="*/ 543 w 588"/>
              <a:gd name="T5" fmla="*/ 13 h 609"/>
              <a:gd name="T6" fmla="*/ 517 w 588"/>
              <a:gd name="T7" fmla="*/ 39 h 609"/>
              <a:gd name="T8" fmla="*/ 517 w 588"/>
              <a:gd name="T9" fmla="*/ 108 h 609"/>
              <a:gd name="T10" fmla="*/ 286 w 588"/>
              <a:gd name="T11" fmla="*/ 0 h 609"/>
              <a:gd name="T12" fmla="*/ 0 w 588"/>
              <a:gd name="T13" fmla="*/ 304 h 609"/>
              <a:gd name="T14" fmla="*/ 286 w 588"/>
              <a:gd name="T15" fmla="*/ 609 h 609"/>
              <a:gd name="T16" fmla="*/ 517 w 588"/>
              <a:gd name="T17" fmla="*/ 500 h 609"/>
              <a:gd name="T18" fmla="*/ 517 w 588"/>
              <a:gd name="T19" fmla="*/ 569 h 609"/>
              <a:gd name="T20" fmla="*/ 543 w 588"/>
              <a:gd name="T21" fmla="*/ 595 h 609"/>
              <a:gd name="T22" fmla="*/ 562 w 588"/>
              <a:gd name="T23" fmla="*/ 595 h 609"/>
              <a:gd name="T24" fmla="*/ 588 w 588"/>
              <a:gd name="T25" fmla="*/ 569 h 609"/>
              <a:gd name="T26" fmla="*/ 588 w 588"/>
              <a:gd name="T27" fmla="*/ 39 h 609"/>
              <a:gd name="T28" fmla="*/ 311 w 588"/>
              <a:gd name="T29" fmla="*/ 474 h 609"/>
              <a:gd name="T30" fmla="*/ 103 w 588"/>
              <a:gd name="T31" fmla="*/ 304 h 609"/>
              <a:gd name="T32" fmla="*/ 311 w 588"/>
              <a:gd name="T33" fmla="*/ 135 h 609"/>
              <a:gd name="T34" fmla="*/ 517 w 588"/>
              <a:gd name="T35" fmla="*/ 304 h 609"/>
              <a:gd name="T36" fmla="*/ 311 w 588"/>
              <a:gd name="T37" fmla="*/ 474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8" h="609">
                <a:moveTo>
                  <a:pt x="588" y="39"/>
                </a:moveTo>
                <a:cubicBezTo>
                  <a:pt x="588" y="25"/>
                  <a:pt x="576" y="13"/>
                  <a:pt x="562" y="13"/>
                </a:cubicBezTo>
                <a:cubicBezTo>
                  <a:pt x="543" y="13"/>
                  <a:pt x="543" y="13"/>
                  <a:pt x="543" y="13"/>
                </a:cubicBezTo>
                <a:cubicBezTo>
                  <a:pt x="529" y="13"/>
                  <a:pt x="517" y="25"/>
                  <a:pt x="517" y="39"/>
                </a:cubicBezTo>
                <a:cubicBezTo>
                  <a:pt x="517" y="108"/>
                  <a:pt x="517" y="108"/>
                  <a:pt x="517" y="108"/>
                </a:cubicBezTo>
                <a:cubicBezTo>
                  <a:pt x="498" y="73"/>
                  <a:pt x="427" y="0"/>
                  <a:pt x="286" y="0"/>
                </a:cubicBezTo>
                <a:cubicBezTo>
                  <a:pt x="122" y="0"/>
                  <a:pt x="0" y="131"/>
                  <a:pt x="0" y="304"/>
                </a:cubicBezTo>
                <a:cubicBezTo>
                  <a:pt x="0" y="478"/>
                  <a:pt x="122" y="609"/>
                  <a:pt x="286" y="609"/>
                </a:cubicBezTo>
                <a:cubicBezTo>
                  <a:pt x="427" y="609"/>
                  <a:pt x="498" y="535"/>
                  <a:pt x="517" y="500"/>
                </a:cubicBezTo>
                <a:cubicBezTo>
                  <a:pt x="517" y="569"/>
                  <a:pt x="517" y="569"/>
                  <a:pt x="517" y="569"/>
                </a:cubicBezTo>
                <a:cubicBezTo>
                  <a:pt x="517" y="583"/>
                  <a:pt x="529" y="595"/>
                  <a:pt x="543" y="595"/>
                </a:cubicBezTo>
                <a:cubicBezTo>
                  <a:pt x="562" y="595"/>
                  <a:pt x="562" y="595"/>
                  <a:pt x="562" y="595"/>
                </a:cubicBezTo>
                <a:cubicBezTo>
                  <a:pt x="576" y="595"/>
                  <a:pt x="588" y="583"/>
                  <a:pt x="588" y="569"/>
                </a:cubicBezTo>
                <a:lnTo>
                  <a:pt x="588" y="39"/>
                </a:lnTo>
                <a:close/>
                <a:moveTo>
                  <a:pt x="311" y="474"/>
                </a:moveTo>
                <a:cubicBezTo>
                  <a:pt x="192" y="474"/>
                  <a:pt x="103" y="401"/>
                  <a:pt x="103" y="304"/>
                </a:cubicBezTo>
                <a:cubicBezTo>
                  <a:pt x="103" y="208"/>
                  <a:pt x="192" y="135"/>
                  <a:pt x="311" y="135"/>
                </a:cubicBezTo>
                <a:cubicBezTo>
                  <a:pt x="430" y="135"/>
                  <a:pt x="517" y="208"/>
                  <a:pt x="517" y="304"/>
                </a:cubicBezTo>
                <a:cubicBezTo>
                  <a:pt x="517" y="401"/>
                  <a:pt x="429" y="474"/>
                  <a:pt x="311" y="4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noEditPoints="1"/>
          </p:cNvSpPr>
          <p:nvPr userDrawn="1"/>
        </p:nvSpPr>
        <p:spPr bwMode="auto">
          <a:xfrm>
            <a:off x="11025188" y="314325"/>
            <a:ext cx="858838" cy="700088"/>
          </a:xfrm>
          <a:custGeom>
            <a:avLst/>
            <a:gdLst>
              <a:gd name="T0" fmla="*/ 2624 w 2704"/>
              <a:gd name="T1" fmla="*/ 753 h 2206"/>
              <a:gd name="T2" fmla="*/ 2407 w 2704"/>
              <a:gd name="T3" fmla="*/ 395 h 2206"/>
              <a:gd name="T4" fmla="*/ 2108 w 2704"/>
              <a:gd name="T5" fmla="*/ 198 h 2206"/>
              <a:gd name="T6" fmla="*/ 732 w 2704"/>
              <a:gd name="T7" fmla="*/ 3 h 2206"/>
              <a:gd name="T8" fmla="*/ 697 w 2704"/>
              <a:gd name="T9" fmla="*/ 0 h 2206"/>
              <a:gd name="T10" fmla="*/ 486 w 2704"/>
              <a:gd name="T11" fmla="*/ 116 h 2206"/>
              <a:gd name="T12" fmla="*/ 88 w 2704"/>
              <a:gd name="T13" fmla="*/ 738 h 2206"/>
              <a:gd name="T14" fmla="*/ 73 w 2704"/>
              <a:gd name="T15" fmla="*/ 1161 h 2206"/>
              <a:gd name="T16" fmla="*/ 553 w 2704"/>
              <a:gd name="T17" fmla="*/ 2050 h 2206"/>
              <a:gd name="T18" fmla="*/ 848 w 2704"/>
              <a:gd name="T19" fmla="*/ 2170 h 2206"/>
              <a:gd name="T20" fmla="*/ 2299 w 2704"/>
              <a:gd name="T21" fmla="*/ 1721 h 2206"/>
              <a:gd name="T22" fmla="*/ 2455 w 2704"/>
              <a:gd name="T23" fmla="*/ 1582 h 2206"/>
              <a:gd name="T24" fmla="*/ 2649 w 2704"/>
              <a:gd name="T25" fmla="*/ 1137 h 2206"/>
              <a:gd name="T26" fmla="*/ 2624 w 2704"/>
              <a:gd name="T27" fmla="*/ 753 h 2206"/>
              <a:gd name="T28" fmla="*/ 2595 w 2704"/>
              <a:gd name="T29" fmla="*/ 1113 h 2206"/>
              <a:gd name="T30" fmla="*/ 2400 w 2704"/>
              <a:gd name="T31" fmla="*/ 1558 h 2206"/>
              <a:gd name="T32" fmla="*/ 2282 w 2704"/>
              <a:gd name="T33" fmla="*/ 1665 h 2206"/>
              <a:gd name="T34" fmla="*/ 831 w 2704"/>
              <a:gd name="T35" fmla="*/ 2114 h 2206"/>
              <a:gd name="T36" fmla="*/ 774 w 2704"/>
              <a:gd name="T37" fmla="*/ 2123 h 2206"/>
              <a:gd name="T38" fmla="*/ 606 w 2704"/>
              <a:gd name="T39" fmla="*/ 2022 h 2206"/>
              <a:gd name="T40" fmla="*/ 124 w 2704"/>
              <a:gd name="T41" fmla="*/ 1133 h 2206"/>
              <a:gd name="T42" fmla="*/ 138 w 2704"/>
              <a:gd name="T43" fmla="*/ 769 h 2206"/>
              <a:gd name="T44" fmla="*/ 535 w 2704"/>
              <a:gd name="T45" fmla="*/ 147 h 2206"/>
              <a:gd name="T46" fmla="*/ 697 w 2704"/>
              <a:gd name="T47" fmla="*/ 59 h 2206"/>
              <a:gd name="T48" fmla="*/ 724 w 2704"/>
              <a:gd name="T49" fmla="*/ 60 h 2206"/>
              <a:gd name="T50" fmla="*/ 2100 w 2704"/>
              <a:gd name="T51" fmla="*/ 256 h 2206"/>
              <a:gd name="T52" fmla="*/ 2357 w 2704"/>
              <a:gd name="T53" fmla="*/ 426 h 2206"/>
              <a:gd name="T54" fmla="*/ 2573 w 2704"/>
              <a:gd name="T55" fmla="*/ 784 h 2206"/>
              <a:gd name="T56" fmla="*/ 2595 w 2704"/>
              <a:gd name="T57" fmla="*/ 1113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04" h="2206">
                <a:moveTo>
                  <a:pt x="2624" y="753"/>
                </a:moveTo>
                <a:cubicBezTo>
                  <a:pt x="2407" y="395"/>
                  <a:pt x="2407" y="395"/>
                  <a:pt x="2407" y="395"/>
                </a:cubicBezTo>
                <a:cubicBezTo>
                  <a:pt x="2342" y="288"/>
                  <a:pt x="2232" y="215"/>
                  <a:pt x="2108" y="198"/>
                </a:cubicBezTo>
                <a:cubicBezTo>
                  <a:pt x="732" y="3"/>
                  <a:pt x="732" y="3"/>
                  <a:pt x="732" y="3"/>
                </a:cubicBezTo>
                <a:cubicBezTo>
                  <a:pt x="720" y="1"/>
                  <a:pt x="708" y="0"/>
                  <a:pt x="697" y="0"/>
                </a:cubicBezTo>
                <a:cubicBezTo>
                  <a:pt x="611" y="0"/>
                  <a:pt x="532" y="44"/>
                  <a:pt x="486" y="116"/>
                </a:cubicBezTo>
                <a:cubicBezTo>
                  <a:pt x="88" y="738"/>
                  <a:pt x="88" y="738"/>
                  <a:pt x="88" y="738"/>
                </a:cubicBezTo>
                <a:cubicBezTo>
                  <a:pt x="6" y="866"/>
                  <a:pt x="0" y="1028"/>
                  <a:pt x="73" y="1161"/>
                </a:cubicBezTo>
                <a:cubicBezTo>
                  <a:pt x="553" y="2050"/>
                  <a:pt x="553" y="2050"/>
                  <a:pt x="553" y="2050"/>
                </a:cubicBezTo>
                <a:cubicBezTo>
                  <a:pt x="610" y="2155"/>
                  <a:pt x="733" y="2206"/>
                  <a:pt x="848" y="2170"/>
                </a:cubicBezTo>
                <a:cubicBezTo>
                  <a:pt x="2299" y="1721"/>
                  <a:pt x="2299" y="1721"/>
                  <a:pt x="2299" y="1721"/>
                </a:cubicBezTo>
                <a:cubicBezTo>
                  <a:pt x="2369" y="1699"/>
                  <a:pt x="2425" y="1649"/>
                  <a:pt x="2455" y="1582"/>
                </a:cubicBezTo>
                <a:cubicBezTo>
                  <a:pt x="2649" y="1137"/>
                  <a:pt x="2649" y="1137"/>
                  <a:pt x="2649" y="1137"/>
                </a:cubicBezTo>
                <a:cubicBezTo>
                  <a:pt x="2704" y="1012"/>
                  <a:pt x="2694" y="869"/>
                  <a:pt x="2624" y="753"/>
                </a:cubicBezTo>
                <a:close/>
                <a:moveTo>
                  <a:pt x="2595" y="1113"/>
                </a:moveTo>
                <a:cubicBezTo>
                  <a:pt x="2400" y="1558"/>
                  <a:pt x="2400" y="1558"/>
                  <a:pt x="2400" y="1558"/>
                </a:cubicBezTo>
                <a:cubicBezTo>
                  <a:pt x="2378" y="1609"/>
                  <a:pt x="2335" y="1648"/>
                  <a:pt x="2282" y="1665"/>
                </a:cubicBezTo>
                <a:cubicBezTo>
                  <a:pt x="831" y="2114"/>
                  <a:pt x="831" y="2114"/>
                  <a:pt x="831" y="2114"/>
                </a:cubicBezTo>
                <a:cubicBezTo>
                  <a:pt x="812" y="2120"/>
                  <a:pt x="793" y="2123"/>
                  <a:pt x="774" y="2123"/>
                </a:cubicBezTo>
                <a:cubicBezTo>
                  <a:pt x="704" y="2123"/>
                  <a:pt x="639" y="2084"/>
                  <a:pt x="606" y="2022"/>
                </a:cubicBezTo>
                <a:cubicBezTo>
                  <a:pt x="124" y="1133"/>
                  <a:pt x="124" y="1133"/>
                  <a:pt x="124" y="1133"/>
                </a:cubicBezTo>
                <a:cubicBezTo>
                  <a:pt x="62" y="1019"/>
                  <a:pt x="67" y="879"/>
                  <a:pt x="138" y="769"/>
                </a:cubicBezTo>
                <a:cubicBezTo>
                  <a:pt x="535" y="147"/>
                  <a:pt x="535" y="147"/>
                  <a:pt x="535" y="147"/>
                </a:cubicBezTo>
                <a:cubicBezTo>
                  <a:pt x="570" y="92"/>
                  <a:pt x="631" y="59"/>
                  <a:pt x="697" y="59"/>
                </a:cubicBezTo>
                <a:cubicBezTo>
                  <a:pt x="706" y="59"/>
                  <a:pt x="715" y="59"/>
                  <a:pt x="724" y="60"/>
                </a:cubicBezTo>
                <a:cubicBezTo>
                  <a:pt x="2100" y="256"/>
                  <a:pt x="2100" y="256"/>
                  <a:pt x="2100" y="256"/>
                </a:cubicBezTo>
                <a:cubicBezTo>
                  <a:pt x="2207" y="271"/>
                  <a:pt x="2301" y="333"/>
                  <a:pt x="2357" y="426"/>
                </a:cubicBezTo>
                <a:cubicBezTo>
                  <a:pt x="2573" y="784"/>
                  <a:pt x="2573" y="784"/>
                  <a:pt x="2573" y="784"/>
                </a:cubicBezTo>
                <a:cubicBezTo>
                  <a:pt x="2634" y="884"/>
                  <a:pt x="2642" y="1007"/>
                  <a:pt x="2595" y="111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91199"/>
            <a:ext cx="8352000" cy="2031231"/>
          </a:xfrm>
        </p:spPr>
        <p:txBody>
          <a:bodyPr anchor="b"/>
          <a:lstStyle>
            <a:lvl1pPr algn="l">
              <a:lnSpc>
                <a:spcPct val="90000"/>
              </a:lnSpc>
              <a:defRPr sz="7000">
                <a:solidFill>
                  <a:srgbClr val="591F58"/>
                </a:solidFill>
              </a:defRPr>
            </a:lvl1pPr>
          </a:lstStyle>
          <a:p>
            <a:r>
              <a:rPr lang="nl-NL" dirty="0"/>
              <a:t>[Titel]</a:t>
            </a:r>
          </a:p>
        </p:txBody>
      </p:sp>
      <p:sp>
        <p:nvSpPr>
          <p:cNvPr id="3" name="Ondertitel 2"/>
          <p:cNvSpPr>
            <a:spLocks noGrp="1" noSelect="1"/>
          </p:cNvSpPr>
          <p:nvPr>
            <p:ph type="subTitle" idx="1" hasCustomPrompt="1"/>
          </p:nvPr>
        </p:nvSpPr>
        <p:spPr>
          <a:xfrm>
            <a:off x="1321200" y="4050460"/>
            <a:ext cx="8352000" cy="1404000"/>
          </a:xfrm>
        </p:spPr>
        <p:txBody>
          <a:bodyPr/>
          <a:lstStyle>
            <a:lvl1pPr marL="0" indent="0" algn="l">
              <a:buNone/>
              <a:defRPr sz="3500">
                <a:solidFill>
                  <a:srgbClr val="852F8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a:noFill/>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a:noFill/>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27468033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 tekst (L) en afbeelding (R)">
    <p:spTree>
      <p:nvGrpSpPr>
        <p:cNvPr id="1" name=""/>
        <p:cNvGrpSpPr/>
        <p:nvPr/>
      </p:nvGrpSpPr>
      <p:grpSpPr>
        <a:xfrm>
          <a:off x="0" y="0"/>
          <a:ext cx="0" cy="0"/>
          <a:chOff x="0" y="0"/>
          <a:chExt cx="0" cy="0"/>
        </a:xfrm>
      </p:grpSpPr>
      <p:sp>
        <p:nvSpPr>
          <p:cNvPr id="8" name="Freeform 5"/>
          <p:cNvSpPr>
            <a:spLocks noSelect="1"/>
          </p:cNvSpPr>
          <p:nvPr userDrawn="1"/>
        </p:nvSpPr>
        <p:spPr bwMode="auto">
          <a:xfrm>
            <a:off x="0" y="3108325"/>
            <a:ext cx="768350" cy="2520950"/>
          </a:xfrm>
          <a:custGeom>
            <a:avLst/>
            <a:gdLst>
              <a:gd name="T0" fmla="*/ 2114 w 2420"/>
              <a:gd name="T1" fmla="*/ 5583 h 7939"/>
              <a:gd name="T2" fmla="*/ 1461 w 2420"/>
              <a:gd name="T3" fmla="*/ 6866 h 7939"/>
              <a:gd name="T4" fmla="*/ 0 w 2420"/>
              <a:gd name="T5" fmla="*/ 7939 h 7939"/>
              <a:gd name="T6" fmla="*/ 0 w 2420"/>
              <a:gd name="T7" fmla="*/ 0 h 7939"/>
              <a:gd name="T8" fmla="*/ 2073 w 2420"/>
              <a:gd name="T9" fmla="*/ 3677 h 7939"/>
              <a:gd name="T10" fmla="*/ 2114 w 2420"/>
              <a:gd name="T11" fmla="*/ 5583 h 7939"/>
            </a:gdLst>
            <a:ahLst/>
            <a:cxnLst>
              <a:cxn ang="0">
                <a:pos x="T0" y="T1"/>
              </a:cxn>
              <a:cxn ang="0">
                <a:pos x="T2" y="T3"/>
              </a:cxn>
              <a:cxn ang="0">
                <a:pos x="T4" y="T5"/>
              </a:cxn>
              <a:cxn ang="0">
                <a:pos x="T6" y="T7"/>
              </a:cxn>
              <a:cxn ang="0">
                <a:pos x="T8" y="T9"/>
              </a:cxn>
              <a:cxn ang="0">
                <a:pos x="T10" y="T11"/>
              </a:cxn>
            </a:cxnLst>
            <a:rect l="0" t="0" r="r" b="b"/>
            <a:pathLst>
              <a:path w="2420" h="7939">
                <a:moveTo>
                  <a:pt x="2114" y="5583"/>
                </a:moveTo>
                <a:cubicBezTo>
                  <a:pt x="1461" y="6866"/>
                  <a:pt x="1461" y="6866"/>
                  <a:pt x="1461" y="6866"/>
                </a:cubicBezTo>
                <a:cubicBezTo>
                  <a:pt x="1170" y="7438"/>
                  <a:pt x="626" y="7835"/>
                  <a:pt x="0" y="7939"/>
                </a:cubicBezTo>
                <a:cubicBezTo>
                  <a:pt x="0" y="0"/>
                  <a:pt x="0" y="0"/>
                  <a:pt x="0" y="0"/>
                </a:cubicBezTo>
                <a:cubicBezTo>
                  <a:pt x="2073" y="3677"/>
                  <a:pt x="2073" y="3677"/>
                  <a:pt x="2073" y="3677"/>
                </a:cubicBezTo>
                <a:cubicBezTo>
                  <a:pt x="2405" y="4265"/>
                  <a:pt x="2420" y="4981"/>
                  <a:pt x="2114" y="5583"/>
                </a:cubicBez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defRPr/>
            </a:lvl1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1999"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10093765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el, tekst (L) en afbeelding (R) groen">
    <p:spTree>
      <p:nvGrpSpPr>
        <p:cNvPr id="1" name=""/>
        <p:cNvGrpSpPr/>
        <p:nvPr/>
      </p:nvGrpSpPr>
      <p:grpSpPr>
        <a:xfrm>
          <a:off x="0" y="0"/>
          <a:ext cx="0" cy="0"/>
          <a:chOff x="0" y="0"/>
          <a:chExt cx="0" cy="0"/>
        </a:xfrm>
      </p:grpSpPr>
      <p:sp>
        <p:nvSpPr>
          <p:cNvPr id="8" name="Freeform 5"/>
          <p:cNvSpPr>
            <a:spLocks noSelect="1"/>
          </p:cNvSpPr>
          <p:nvPr userDrawn="1"/>
        </p:nvSpPr>
        <p:spPr bwMode="auto">
          <a:xfrm>
            <a:off x="0" y="3108325"/>
            <a:ext cx="768350" cy="2520950"/>
          </a:xfrm>
          <a:custGeom>
            <a:avLst/>
            <a:gdLst>
              <a:gd name="T0" fmla="*/ 2114 w 2420"/>
              <a:gd name="T1" fmla="*/ 5583 h 7939"/>
              <a:gd name="T2" fmla="*/ 1461 w 2420"/>
              <a:gd name="T3" fmla="*/ 6866 h 7939"/>
              <a:gd name="T4" fmla="*/ 0 w 2420"/>
              <a:gd name="T5" fmla="*/ 7939 h 7939"/>
              <a:gd name="T6" fmla="*/ 0 w 2420"/>
              <a:gd name="T7" fmla="*/ 0 h 7939"/>
              <a:gd name="T8" fmla="*/ 2073 w 2420"/>
              <a:gd name="T9" fmla="*/ 3677 h 7939"/>
              <a:gd name="T10" fmla="*/ 2114 w 2420"/>
              <a:gd name="T11" fmla="*/ 5583 h 7939"/>
            </a:gdLst>
            <a:ahLst/>
            <a:cxnLst>
              <a:cxn ang="0">
                <a:pos x="T0" y="T1"/>
              </a:cxn>
              <a:cxn ang="0">
                <a:pos x="T2" y="T3"/>
              </a:cxn>
              <a:cxn ang="0">
                <a:pos x="T4" y="T5"/>
              </a:cxn>
              <a:cxn ang="0">
                <a:pos x="T6" y="T7"/>
              </a:cxn>
              <a:cxn ang="0">
                <a:pos x="T8" y="T9"/>
              </a:cxn>
              <a:cxn ang="0">
                <a:pos x="T10" y="T11"/>
              </a:cxn>
            </a:cxnLst>
            <a:rect l="0" t="0" r="r" b="b"/>
            <a:pathLst>
              <a:path w="2420" h="7939">
                <a:moveTo>
                  <a:pt x="2114" y="5583"/>
                </a:moveTo>
                <a:cubicBezTo>
                  <a:pt x="1461" y="6866"/>
                  <a:pt x="1461" y="6866"/>
                  <a:pt x="1461" y="6866"/>
                </a:cubicBezTo>
                <a:cubicBezTo>
                  <a:pt x="1170" y="7438"/>
                  <a:pt x="626" y="7835"/>
                  <a:pt x="0" y="7939"/>
                </a:cubicBezTo>
                <a:cubicBezTo>
                  <a:pt x="0" y="0"/>
                  <a:pt x="0" y="0"/>
                  <a:pt x="0" y="0"/>
                </a:cubicBezTo>
                <a:cubicBezTo>
                  <a:pt x="2073" y="3677"/>
                  <a:pt x="2073" y="3677"/>
                  <a:pt x="2073" y="3677"/>
                </a:cubicBezTo>
                <a:cubicBezTo>
                  <a:pt x="2405" y="4265"/>
                  <a:pt x="2420" y="4981"/>
                  <a:pt x="2114" y="5583"/>
                </a:cubicBez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4"/>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4"/>
              </a:buClr>
              <a:defRPr/>
            </a:lvl1pPr>
            <a:lvl2pPr>
              <a:buClr>
                <a:schemeClr val="accent4"/>
              </a:buClr>
              <a:defRPr/>
            </a:lvl2pPr>
            <a:lvl3pPr>
              <a:buClr>
                <a:schemeClr val="accent4"/>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1999"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446738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el, tekst (L) en afbeelding (R) paars">
    <p:spTree>
      <p:nvGrpSpPr>
        <p:cNvPr id="1" name=""/>
        <p:cNvGrpSpPr/>
        <p:nvPr/>
      </p:nvGrpSpPr>
      <p:grpSpPr>
        <a:xfrm>
          <a:off x="0" y="0"/>
          <a:ext cx="0" cy="0"/>
          <a:chOff x="0" y="0"/>
          <a:chExt cx="0" cy="0"/>
        </a:xfrm>
      </p:grpSpPr>
      <p:sp>
        <p:nvSpPr>
          <p:cNvPr id="8" name="Freeform 5"/>
          <p:cNvSpPr>
            <a:spLocks noSelect="1"/>
          </p:cNvSpPr>
          <p:nvPr userDrawn="1"/>
        </p:nvSpPr>
        <p:spPr bwMode="auto">
          <a:xfrm>
            <a:off x="0" y="3108325"/>
            <a:ext cx="768350" cy="2520950"/>
          </a:xfrm>
          <a:custGeom>
            <a:avLst/>
            <a:gdLst>
              <a:gd name="T0" fmla="*/ 2114 w 2420"/>
              <a:gd name="T1" fmla="*/ 5583 h 7939"/>
              <a:gd name="T2" fmla="*/ 1461 w 2420"/>
              <a:gd name="T3" fmla="*/ 6866 h 7939"/>
              <a:gd name="T4" fmla="*/ 0 w 2420"/>
              <a:gd name="T5" fmla="*/ 7939 h 7939"/>
              <a:gd name="T6" fmla="*/ 0 w 2420"/>
              <a:gd name="T7" fmla="*/ 0 h 7939"/>
              <a:gd name="T8" fmla="*/ 2073 w 2420"/>
              <a:gd name="T9" fmla="*/ 3677 h 7939"/>
              <a:gd name="T10" fmla="*/ 2114 w 2420"/>
              <a:gd name="T11" fmla="*/ 5583 h 7939"/>
            </a:gdLst>
            <a:ahLst/>
            <a:cxnLst>
              <a:cxn ang="0">
                <a:pos x="T0" y="T1"/>
              </a:cxn>
              <a:cxn ang="0">
                <a:pos x="T2" y="T3"/>
              </a:cxn>
              <a:cxn ang="0">
                <a:pos x="T4" y="T5"/>
              </a:cxn>
              <a:cxn ang="0">
                <a:pos x="T6" y="T7"/>
              </a:cxn>
              <a:cxn ang="0">
                <a:pos x="T8" y="T9"/>
              </a:cxn>
              <a:cxn ang="0">
                <a:pos x="T10" y="T11"/>
              </a:cxn>
            </a:cxnLst>
            <a:rect l="0" t="0" r="r" b="b"/>
            <a:pathLst>
              <a:path w="2420" h="7939">
                <a:moveTo>
                  <a:pt x="2114" y="5583"/>
                </a:moveTo>
                <a:cubicBezTo>
                  <a:pt x="1461" y="6866"/>
                  <a:pt x="1461" y="6866"/>
                  <a:pt x="1461" y="6866"/>
                </a:cubicBezTo>
                <a:cubicBezTo>
                  <a:pt x="1170" y="7438"/>
                  <a:pt x="626" y="7835"/>
                  <a:pt x="0" y="7939"/>
                </a:cubicBezTo>
                <a:cubicBezTo>
                  <a:pt x="0" y="0"/>
                  <a:pt x="0" y="0"/>
                  <a:pt x="0" y="0"/>
                </a:cubicBezTo>
                <a:cubicBezTo>
                  <a:pt x="2073" y="3677"/>
                  <a:pt x="2073" y="3677"/>
                  <a:pt x="2073" y="3677"/>
                </a:cubicBezTo>
                <a:cubicBezTo>
                  <a:pt x="2405" y="4265"/>
                  <a:pt x="2420" y="4981"/>
                  <a:pt x="2114" y="5583"/>
                </a:cubicBez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3"/>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3"/>
              </a:buClr>
              <a:defRPr/>
            </a:lvl1pPr>
            <a:lvl2pPr>
              <a:buClr>
                <a:schemeClr val="accent3"/>
              </a:buClr>
              <a:defRPr/>
            </a:lvl2pPr>
            <a:lvl3pPr>
              <a:buClr>
                <a:schemeClr val="accent3"/>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1999"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34685612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el, tekst (L) en afbeelding (R) roze">
    <p:spTree>
      <p:nvGrpSpPr>
        <p:cNvPr id="1" name=""/>
        <p:cNvGrpSpPr/>
        <p:nvPr/>
      </p:nvGrpSpPr>
      <p:grpSpPr>
        <a:xfrm>
          <a:off x="0" y="0"/>
          <a:ext cx="0" cy="0"/>
          <a:chOff x="0" y="0"/>
          <a:chExt cx="0" cy="0"/>
        </a:xfrm>
      </p:grpSpPr>
      <p:sp>
        <p:nvSpPr>
          <p:cNvPr id="8" name="Freeform 5"/>
          <p:cNvSpPr>
            <a:spLocks noSelect="1"/>
          </p:cNvSpPr>
          <p:nvPr userDrawn="1"/>
        </p:nvSpPr>
        <p:spPr bwMode="auto">
          <a:xfrm>
            <a:off x="0" y="3108325"/>
            <a:ext cx="768350" cy="2520950"/>
          </a:xfrm>
          <a:custGeom>
            <a:avLst/>
            <a:gdLst>
              <a:gd name="T0" fmla="*/ 2114 w 2420"/>
              <a:gd name="T1" fmla="*/ 5583 h 7939"/>
              <a:gd name="T2" fmla="*/ 1461 w 2420"/>
              <a:gd name="T3" fmla="*/ 6866 h 7939"/>
              <a:gd name="T4" fmla="*/ 0 w 2420"/>
              <a:gd name="T5" fmla="*/ 7939 h 7939"/>
              <a:gd name="T6" fmla="*/ 0 w 2420"/>
              <a:gd name="T7" fmla="*/ 0 h 7939"/>
              <a:gd name="T8" fmla="*/ 2073 w 2420"/>
              <a:gd name="T9" fmla="*/ 3677 h 7939"/>
              <a:gd name="T10" fmla="*/ 2114 w 2420"/>
              <a:gd name="T11" fmla="*/ 5583 h 7939"/>
            </a:gdLst>
            <a:ahLst/>
            <a:cxnLst>
              <a:cxn ang="0">
                <a:pos x="T0" y="T1"/>
              </a:cxn>
              <a:cxn ang="0">
                <a:pos x="T2" y="T3"/>
              </a:cxn>
              <a:cxn ang="0">
                <a:pos x="T4" y="T5"/>
              </a:cxn>
              <a:cxn ang="0">
                <a:pos x="T6" y="T7"/>
              </a:cxn>
              <a:cxn ang="0">
                <a:pos x="T8" y="T9"/>
              </a:cxn>
              <a:cxn ang="0">
                <a:pos x="T10" y="T11"/>
              </a:cxn>
            </a:cxnLst>
            <a:rect l="0" t="0" r="r" b="b"/>
            <a:pathLst>
              <a:path w="2420" h="7939">
                <a:moveTo>
                  <a:pt x="2114" y="5583"/>
                </a:moveTo>
                <a:cubicBezTo>
                  <a:pt x="1461" y="6866"/>
                  <a:pt x="1461" y="6866"/>
                  <a:pt x="1461" y="6866"/>
                </a:cubicBezTo>
                <a:cubicBezTo>
                  <a:pt x="1170" y="7438"/>
                  <a:pt x="626" y="7835"/>
                  <a:pt x="0" y="7939"/>
                </a:cubicBezTo>
                <a:cubicBezTo>
                  <a:pt x="0" y="0"/>
                  <a:pt x="0" y="0"/>
                  <a:pt x="0" y="0"/>
                </a:cubicBezTo>
                <a:cubicBezTo>
                  <a:pt x="2073" y="3677"/>
                  <a:pt x="2073" y="3677"/>
                  <a:pt x="2073" y="3677"/>
                </a:cubicBezTo>
                <a:cubicBezTo>
                  <a:pt x="2405" y="4265"/>
                  <a:pt x="2420" y="4981"/>
                  <a:pt x="2114" y="5583"/>
                </a:cubicBez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2"/>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2"/>
              </a:buClr>
              <a:defRPr/>
            </a:lvl1pPr>
            <a:lvl2pPr>
              <a:buClr>
                <a:schemeClr val="accent2"/>
              </a:buClr>
              <a:defRPr/>
            </a:lvl2pPr>
            <a:lvl3pPr>
              <a:buClr>
                <a:schemeClr val="accent2"/>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6191999"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22860227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kst (R) en afbeelding (L)">
    <p:spTree>
      <p:nvGrpSpPr>
        <p:cNvPr id="1" name=""/>
        <p:cNvGrpSpPr/>
        <p:nvPr/>
      </p:nvGrpSpPr>
      <p:grpSpPr>
        <a:xfrm>
          <a:off x="0" y="0"/>
          <a:ext cx="0" cy="0"/>
          <a:chOff x="0" y="0"/>
          <a:chExt cx="0" cy="0"/>
        </a:xfrm>
      </p:grpSpPr>
      <p:sp>
        <p:nvSpPr>
          <p:cNvPr id="8" name="Freeform 5"/>
          <p:cNvSpPr>
            <a:spLocks noSelect="1"/>
          </p:cNvSpPr>
          <p:nvPr userDrawn="1"/>
        </p:nvSpPr>
        <p:spPr bwMode="auto">
          <a:xfrm>
            <a:off x="11696700" y="2068513"/>
            <a:ext cx="495300" cy="3249613"/>
          </a:xfrm>
          <a:custGeom>
            <a:avLst/>
            <a:gdLst>
              <a:gd name="T0" fmla="*/ 1561 w 1561"/>
              <a:gd name="T1" fmla="*/ 0 h 10236"/>
              <a:gd name="T2" fmla="*/ 1561 w 1561"/>
              <a:gd name="T3" fmla="*/ 10236 h 10236"/>
              <a:gd name="T4" fmla="*/ 793 w 1561"/>
              <a:gd name="T5" fmla="*/ 8868 h 10236"/>
              <a:gd name="T6" fmla="*/ 73 w 1561"/>
              <a:gd name="T7" fmla="*/ 2452 h 10236"/>
              <a:gd name="T8" fmla="*/ 752 w 1561"/>
              <a:gd name="T9" fmla="*/ 706 h 10236"/>
              <a:gd name="T10" fmla="*/ 1561 w 1561"/>
              <a:gd name="T11" fmla="*/ 0 h 10236"/>
            </a:gdLst>
            <a:ahLst/>
            <a:cxnLst>
              <a:cxn ang="0">
                <a:pos x="T0" y="T1"/>
              </a:cxn>
              <a:cxn ang="0">
                <a:pos x="T2" y="T3"/>
              </a:cxn>
              <a:cxn ang="0">
                <a:pos x="T4" y="T5"/>
              </a:cxn>
              <a:cxn ang="0">
                <a:pos x="T6" y="T7"/>
              </a:cxn>
              <a:cxn ang="0">
                <a:pos x="T8" y="T9"/>
              </a:cxn>
              <a:cxn ang="0">
                <a:pos x="T10" y="T11"/>
              </a:cxn>
            </a:cxnLst>
            <a:rect l="0" t="0" r="r" b="b"/>
            <a:pathLst>
              <a:path w="1561" h="10236">
                <a:moveTo>
                  <a:pt x="1561" y="0"/>
                </a:moveTo>
                <a:cubicBezTo>
                  <a:pt x="1561" y="10236"/>
                  <a:pt x="1561" y="10236"/>
                  <a:pt x="1561" y="10236"/>
                </a:cubicBezTo>
                <a:cubicBezTo>
                  <a:pt x="1146" y="9915"/>
                  <a:pt x="856" y="9432"/>
                  <a:pt x="793" y="8868"/>
                </a:cubicBezTo>
                <a:cubicBezTo>
                  <a:pt x="73" y="2452"/>
                  <a:pt x="73" y="2452"/>
                  <a:pt x="73" y="2452"/>
                </a:cubicBezTo>
                <a:cubicBezTo>
                  <a:pt x="0" y="1794"/>
                  <a:pt x="253" y="1141"/>
                  <a:pt x="752" y="706"/>
                </a:cubicBezTo>
                <a:lnTo>
                  <a:pt x="1561" y="0"/>
                </a:ln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6" name="Tijdelijke aanduiding voor tekst 5"/>
          <p:cNvSpPr>
            <a:spLocks noGrp="1" noSelect="1"/>
          </p:cNvSpPr>
          <p:nvPr>
            <p:ph type="body" sz="quarter" idx="13" hasCustomPrompt="1"/>
          </p:nvPr>
        </p:nvSpPr>
        <p:spPr>
          <a:xfrm>
            <a:off x="6582094" y="1817688"/>
            <a:ext cx="4320000" cy="4068000"/>
          </a:xfrm>
        </p:spPr>
        <p:txBody>
          <a:bodyPr/>
          <a:lstStyle>
            <a:lvl1pPr>
              <a:defRPr/>
            </a:lvl1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0"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17390649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kst (R) en afbeelding (L) groen">
    <p:spTree>
      <p:nvGrpSpPr>
        <p:cNvPr id="1" name=""/>
        <p:cNvGrpSpPr/>
        <p:nvPr/>
      </p:nvGrpSpPr>
      <p:grpSpPr>
        <a:xfrm>
          <a:off x="0" y="0"/>
          <a:ext cx="0" cy="0"/>
          <a:chOff x="0" y="0"/>
          <a:chExt cx="0" cy="0"/>
        </a:xfrm>
      </p:grpSpPr>
      <p:sp>
        <p:nvSpPr>
          <p:cNvPr id="8" name="Freeform 5"/>
          <p:cNvSpPr>
            <a:spLocks noSelect="1"/>
          </p:cNvSpPr>
          <p:nvPr userDrawn="1"/>
        </p:nvSpPr>
        <p:spPr bwMode="auto">
          <a:xfrm>
            <a:off x="11696700" y="2068513"/>
            <a:ext cx="495300" cy="3249613"/>
          </a:xfrm>
          <a:custGeom>
            <a:avLst/>
            <a:gdLst>
              <a:gd name="T0" fmla="*/ 1561 w 1561"/>
              <a:gd name="T1" fmla="*/ 0 h 10236"/>
              <a:gd name="T2" fmla="*/ 1561 w 1561"/>
              <a:gd name="T3" fmla="*/ 10236 h 10236"/>
              <a:gd name="T4" fmla="*/ 793 w 1561"/>
              <a:gd name="T5" fmla="*/ 8868 h 10236"/>
              <a:gd name="T6" fmla="*/ 73 w 1561"/>
              <a:gd name="T7" fmla="*/ 2452 h 10236"/>
              <a:gd name="T8" fmla="*/ 752 w 1561"/>
              <a:gd name="T9" fmla="*/ 706 h 10236"/>
              <a:gd name="T10" fmla="*/ 1561 w 1561"/>
              <a:gd name="T11" fmla="*/ 0 h 10236"/>
            </a:gdLst>
            <a:ahLst/>
            <a:cxnLst>
              <a:cxn ang="0">
                <a:pos x="T0" y="T1"/>
              </a:cxn>
              <a:cxn ang="0">
                <a:pos x="T2" y="T3"/>
              </a:cxn>
              <a:cxn ang="0">
                <a:pos x="T4" y="T5"/>
              </a:cxn>
              <a:cxn ang="0">
                <a:pos x="T6" y="T7"/>
              </a:cxn>
              <a:cxn ang="0">
                <a:pos x="T8" y="T9"/>
              </a:cxn>
              <a:cxn ang="0">
                <a:pos x="T10" y="T11"/>
              </a:cxn>
            </a:cxnLst>
            <a:rect l="0" t="0" r="r" b="b"/>
            <a:pathLst>
              <a:path w="1561" h="10236">
                <a:moveTo>
                  <a:pt x="1561" y="0"/>
                </a:moveTo>
                <a:cubicBezTo>
                  <a:pt x="1561" y="10236"/>
                  <a:pt x="1561" y="10236"/>
                  <a:pt x="1561" y="10236"/>
                </a:cubicBezTo>
                <a:cubicBezTo>
                  <a:pt x="1146" y="9915"/>
                  <a:pt x="856" y="9432"/>
                  <a:pt x="793" y="8868"/>
                </a:cubicBezTo>
                <a:cubicBezTo>
                  <a:pt x="73" y="2452"/>
                  <a:pt x="73" y="2452"/>
                  <a:pt x="73" y="2452"/>
                </a:cubicBezTo>
                <a:cubicBezTo>
                  <a:pt x="0" y="1794"/>
                  <a:pt x="253" y="1141"/>
                  <a:pt x="752" y="706"/>
                </a:cubicBezTo>
                <a:lnTo>
                  <a:pt x="1561" y="0"/>
                </a:ln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6" name="Tijdelijke aanduiding voor tekst 5"/>
          <p:cNvSpPr>
            <a:spLocks noGrp="1" noSelect="1"/>
          </p:cNvSpPr>
          <p:nvPr>
            <p:ph type="body" sz="quarter" idx="13" hasCustomPrompt="1"/>
          </p:nvPr>
        </p:nvSpPr>
        <p:spPr>
          <a:xfrm>
            <a:off x="6582094" y="1817688"/>
            <a:ext cx="4320000" cy="4068000"/>
          </a:xfrm>
        </p:spPr>
        <p:txBody>
          <a:bodyPr/>
          <a:lstStyle>
            <a:lvl1pPr>
              <a:buClr>
                <a:schemeClr val="accent4"/>
              </a:buClr>
              <a:defRPr/>
            </a:lvl1pPr>
            <a:lvl2pPr>
              <a:buClr>
                <a:schemeClr val="accent4"/>
              </a:buClr>
              <a:defRPr/>
            </a:lvl2pPr>
            <a:lvl3pPr>
              <a:buClr>
                <a:schemeClr val="accent4"/>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0"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24172898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kst (R) en afbeelding (L) paars">
    <p:spTree>
      <p:nvGrpSpPr>
        <p:cNvPr id="1" name=""/>
        <p:cNvGrpSpPr/>
        <p:nvPr/>
      </p:nvGrpSpPr>
      <p:grpSpPr>
        <a:xfrm>
          <a:off x="0" y="0"/>
          <a:ext cx="0" cy="0"/>
          <a:chOff x="0" y="0"/>
          <a:chExt cx="0" cy="0"/>
        </a:xfrm>
      </p:grpSpPr>
      <p:sp>
        <p:nvSpPr>
          <p:cNvPr id="8" name="Freeform 5"/>
          <p:cNvSpPr>
            <a:spLocks noSelect="1"/>
          </p:cNvSpPr>
          <p:nvPr userDrawn="1"/>
        </p:nvSpPr>
        <p:spPr bwMode="auto">
          <a:xfrm>
            <a:off x="11696700" y="2068513"/>
            <a:ext cx="495300" cy="3249613"/>
          </a:xfrm>
          <a:custGeom>
            <a:avLst/>
            <a:gdLst>
              <a:gd name="T0" fmla="*/ 1561 w 1561"/>
              <a:gd name="T1" fmla="*/ 0 h 10236"/>
              <a:gd name="T2" fmla="*/ 1561 w 1561"/>
              <a:gd name="T3" fmla="*/ 10236 h 10236"/>
              <a:gd name="T4" fmla="*/ 793 w 1561"/>
              <a:gd name="T5" fmla="*/ 8868 h 10236"/>
              <a:gd name="T6" fmla="*/ 73 w 1561"/>
              <a:gd name="T7" fmla="*/ 2452 h 10236"/>
              <a:gd name="T8" fmla="*/ 752 w 1561"/>
              <a:gd name="T9" fmla="*/ 706 h 10236"/>
              <a:gd name="T10" fmla="*/ 1561 w 1561"/>
              <a:gd name="T11" fmla="*/ 0 h 10236"/>
            </a:gdLst>
            <a:ahLst/>
            <a:cxnLst>
              <a:cxn ang="0">
                <a:pos x="T0" y="T1"/>
              </a:cxn>
              <a:cxn ang="0">
                <a:pos x="T2" y="T3"/>
              </a:cxn>
              <a:cxn ang="0">
                <a:pos x="T4" y="T5"/>
              </a:cxn>
              <a:cxn ang="0">
                <a:pos x="T6" y="T7"/>
              </a:cxn>
              <a:cxn ang="0">
                <a:pos x="T8" y="T9"/>
              </a:cxn>
              <a:cxn ang="0">
                <a:pos x="T10" y="T11"/>
              </a:cxn>
            </a:cxnLst>
            <a:rect l="0" t="0" r="r" b="b"/>
            <a:pathLst>
              <a:path w="1561" h="10236">
                <a:moveTo>
                  <a:pt x="1561" y="0"/>
                </a:moveTo>
                <a:cubicBezTo>
                  <a:pt x="1561" y="10236"/>
                  <a:pt x="1561" y="10236"/>
                  <a:pt x="1561" y="10236"/>
                </a:cubicBezTo>
                <a:cubicBezTo>
                  <a:pt x="1146" y="9915"/>
                  <a:pt x="856" y="9432"/>
                  <a:pt x="793" y="8868"/>
                </a:cubicBezTo>
                <a:cubicBezTo>
                  <a:pt x="73" y="2452"/>
                  <a:pt x="73" y="2452"/>
                  <a:pt x="73" y="2452"/>
                </a:cubicBezTo>
                <a:cubicBezTo>
                  <a:pt x="0" y="1794"/>
                  <a:pt x="253" y="1141"/>
                  <a:pt x="752" y="706"/>
                </a:cubicBezTo>
                <a:lnTo>
                  <a:pt x="1561" y="0"/>
                </a:ln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6" name="Tijdelijke aanduiding voor tekst 5"/>
          <p:cNvSpPr>
            <a:spLocks noGrp="1" noSelect="1"/>
          </p:cNvSpPr>
          <p:nvPr>
            <p:ph type="body" sz="quarter" idx="13" hasCustomPrompt="1"/>
          </p:nvPr>
        </p:nvSpPr>
        <p:spPr>
          <a:xfrm>
            <a:off x="6582094" y="1817688"/>
            <a:ext cx="4320000" cy="4068000"/>
          </a:xfrm>
        </p:spPr>
        <p:txBody>
          <a:bodyPr/>
          <a:lstStyle>
            <a:lvl1pPr>
              <a:buClr>
                <a:schemeClr val="accent3"/>
              </a:buClr>
              <a:defRPr/>
            </a:lvl1pPr>
            <a:lvl2pPr>
              <a:buClr>
                <a:schemeClr val="accent3"/>
              </a:buClr>
              <a:defRPr/>
            </a:lvl2pPr>
            <a:lvl3pPr>
              <a:buClr>
                <a:schemeClr val="accent3"/>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0"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6632147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kst (R) en afbeelding (L) roze">
    <p:spTree>
      <p:nvGrpSpPr>
        <p:cNvPr id="1" name=""/>
        <p:cNvGrpSpPr/>
        <p:nvPr/>
      </p:nvGrpSpPr>
      <p:grpSpPr>
        <a:xfrm>
          <a:off x="0" y="0"/>
          <a:ext cx="0" cy="0"/>
          <a:chOff x="0" y="0"/>
          <a:chExt cx="0" cy="0"/>
        </a:xfrm>
      </p:grpSpPr>
      <p:sp>
        <p:nvSpPr>
          <p:cNvPr id="8" name="Freeform 5"/>
          <p:cNvSpPr>
            <a:spLocks noSelect="1"/>
          </p:cNvSpPr>
          <p:nvPr userDrawn="1"/>
        </p:nvSpPr>
        <p:spPr bwMode="auto">
          <a:xfrm>
            <a:off x="11696700" y="2068513"/>
            <a:ext cx="495300" cy="3249613"/>
          </a:xfrm>
          <a:custGeom>
            <a:avLst/>
            <a:gdLst>
              <a:gd name="T0" fmla="*/ 1561 w 1561"/>
              <a:gd name="T1" fmla="*/ 0 h 10236"/>
              <a:gd name="T2" fmla="*/ 1561 w 1561"/>
              <a:gd name="T3" fmla="*/ 10236 h 10236"/>
              <a:gd name="T4" fmla="*/ 793 w 1561"/>
              <a:gd name="T5" fmla="*/ 8868 h 10236"/>
              <a:gd name="T6" fmla="*/ 73 w 1561"/>
              <a:gd name="T7" fmla="*/ 2452 h 10236"/>
              <a:gd name="T8" fmla="*/ 752 w 1561"/>
              <a:gd name="T9" fmla="*/ 706 h 10236"/>
              <a:gd name="T10" fmla="*/ 1561 w 1561"/>
              <a:gd name="T11" fmla="*/ 0 h 10236"/>
            </a:gdLst>
            <a:ahLst/>
            <a:cxnLst>
              <a:cxn ang="0">
                <a:pos x="T0" y="T1"/>
              </a:cxn>
              <a:cxn ang="0">
                <a:pos x="T2" y="T3"/>
              </a:cxn>
              <a:cxn ang="0">
                <a:pos x="T4" y="T5"/>
              </a:cxn>
              <a:cxn ang="0">
                <a:pos x="T6" y="T7"/>
              </a:cxn>
              <a:cxn ang="0">
                <a:pos x="T8" y="T9"/>
              </a:cxn>
              <a:cxn ang="0">
                <a:pos x="T10" y="T11"/>
              </a:cxn>
            </a:cxnLst>
            <a:rect l="0" t="0" r="r" b="b"/>
            <a:pathLst>
              <a:path w="1561" h="10236">
                <a:moveTo>
                  <a:pt x="1561" y="0"/>
                </a:moveTo>
                <a:cubicBezTo>
                  <a:pt x="1561" y="10236"/>
                  <a:pt x="1561" y="10236"/>
                  <a:pt x="1561" y="10236"/>
                </a:cubicBezTo>
                <a:cubicBezTo>
                  <a:pt x="1146" y="9915"/>
                  <a:pt x="856" y="9432"/>
                  <a:pt x="793" y="8868"/>
                </a:cubicBezTo>
                <a:cubicBezTo>
                  <a:pt x="73" y="2452"/>
                  <a:pt x="73" y="2452"/>
                  <a:pt x="73" y="2452"/>
                </a:cubicBezTo>
                <a:cubicBezTo>
                  <a:pt x="0" y="1794"/>
                  <a:pt x="253" y="1141"/>
                  <a:pt x="752" y="706"/>
                </a:cubicBezTo>
                <a:lnTo>
                  <a:pt x="1561" y="0"/>
                </a:ln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6" name="Tijdelijke aanduiding voor tekst 5"/>
          <p:cNvSpPr>
            <a:spLocks noGrp="1" noSelect="1"/>
          </p:cNvSpPr>
          <p:nvPr>
            <p:ph type="body" sz="quarter" idx="13" hasCustomPrompt="1"/>
          </p:nvPr>
        </p:nvSpPr>
        <p:spPr>
          <a:xfrm>
            <a:off x="6582094" y="1817688"/>
            <a:ext cx="4320000" cy="4068000"/>
          </a:xfrm>
        </p:spPr>
        <p:txBody>
          <a:bodyPr/>
          <a:lstStyle>
            <a:lvl1pPr>
              <a:buClr>
                <a:schemeClr val="accent2"/>
              </a:buClr>
              <a:defRPr/>
            </a:lvl1pPr>
            <a:lvl2pPr>
              <a:buClr>
                <a:schemeClr val="accent2"/>
              </a:buClr>
              <a:defRPr/>
            </a:lvl2pPr>
            <a:lvl3pPr>
              <a:buClr>
                <a:schemeClr val="accent2"/>
              </a:buClr>
              <a:defRPr/>
            </a:lvl3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7" name="Tijdelijke aanduiding voor afbeelding 6"/>
          <p:cNvSpPr>
            <a:spLocks noGrp="1" noSelect="1"/>
          </p:cNvSpPr>
          <p:nvPr>
            <p:ph type="pic" sz="quarter" idx="14" hasCustomPrompt="1"/>
          </p:nvPr>
        </p:nvSpPr>
        <p:spPr>
          <a:xfrm>
            <a:off x="0" y="0"/>
            <a:ext cx="6001200" cy="6858000"/>
          </a:xfrm>
        </p:spPr>
        <p:txBody>
          <a:bodyPr/>
          <a:lstStyle>
            <a:lvl1pPr marL="0" indent="0">
              <a:buNone/>
              <a:defRPr baseline="0"/>
            </a:lvl1pPr>
          </a:lstStyle>
          <a:p>
            <a:r>
              <a:rPr lang="nl-NL" dirty="0"/>
              <a:t>[Klik op het pictogram om een afbeelding in te voegen] </a:t>
            </a:r>
          </a:p>
        </p:txBody>
      </p:sp>
    </p:spTree>
    <p:extLst>
      <p:ext uri="{BB962C8B-B14F-4D97-AF65-F5344CB8AC3E}">
        <p14:creationId xmlns:p14="http://schemas.microsoft.com/office/powerpoint/2010/main" val="36426970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el, tekst (L) en tekst op vorm (R)">
    <p:spTree>
      <p:nvGrpSpPr>
        <p:cNvPr id="1" name=""/>
        <p:cNvGrpSpPr/>
        <p:nvPr/>
      </p:nvGrpSpPr>
      <p:grpSpPr>
        <a:xfrm>
          <a:off x="0" y="0"/>
          <a:ext cx="0" cy="0"/>
          <a:chOff x="0" y="0"/>
          <a:chExt cx="0" cy="0"/>
        </a:xfrm>
      </p:grpSpPr>
      <p:sp>
        <p:nvSpPr>
          <p:cNvPr id="7" name="Freeform 5"/>
          <p:cNvSpPr>
            <a:spLocks noSelect="1"/>
          </p:cNvSpPr>
          <p:nvPr userDrawn="1"/>
        </p:nvSpPr>
        <p:spPr bwMode="auto">
          <a:xfrm>
            <a:off x="5894388" y="0"/>
            <a:ext cx="6297613" cy="6858000"/>
          </a:xfrm>
          <a:custGeom>
            <a:avLst/>
            <a:gdLst>
              <a:gd name="T0" fmla="*/ 19838 w 19838"/>
              <a:gd name="T1" fmla="*/ 0 h 21600"/>
              <a:gd name="T2" fmla="*/ 19838 w 19838"/>
              <a:gd name="T3" fmla="*/ 21600 h 21600"/>
              <a:gd name="T4" fmla="*/ 2032 w 19838"/>
              <a:gd name="T5" fmla="*/ 21600 h 21600"/>
              <a:gd name="T6" fmla="*/ 1321 w 19838"/>
              <a:gd name="T7" fmla="*/ 19486 h 21600"/>
              <a:gd name="T8" fmla="*/ 122 w 19838"/>
              <a:gd name="T9" fmla="*/ 4744 h 21600"/>
              <a:gd name="T10" fmla="*/ 1798 w 19838"/>
              <a:gd name="T11" fmla="*/ 794 h 21600"/>
              <a:gd name="T12" fmla="*/ 2766 w 19838"/>
              <a:gd name="T13" fmla="*/ 0 h 21600"/>
              <a:gd name="T14" fmla="*/ 19838 w 19838"/>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38" h="21600">
                <a:moveTo>
                  <a:pt x="19838" y="0"/>
                </a:moveTo>
                <a:cubicBezTo>
                  <a:pt x="19838" y="21600"/>
                  <a:pt x="19838" y="21600"/>
                  <a:pt x="19838" y="21600"/>
                </a:cubicBezTo>
                <a:cubicBezTo>
                  <a:pt x="2032" y="21600"/>
                  <a:pt x="2032" y="21600"/>
                  <a:pt x="2032" y="21600"/>
                </a:cubicBezTo>
                <a:cubicBezTo>
                  <a:pt x="1637" y="20984"/>
                  <a:pt x="1384" y="20266"/>
                  <a:pt x="1321" y="19486"/>
                </a:cubicBezTo>
                <a:cubicBezTo>
                  <a:pt x="122" y="4744"/>
                  <a:pt x="122" y="4744"/>
                  <a:pt x="122" y="4744"/>
                </a:cubicBezTo>
                <a:cubicBezTo>
                  <a:pt x="0" y="3232"/>
                  <a:pt x="626" y="1756"/>
                  <a:pt x="1798" y="794"/>
                </a:cubicBezTo>
                <a:cubicBezTo>
                  <a:pt x="2766" y="0"/>
                  <a:pt x="2766" y="0"/>
                  <a:pt x="2766" y="0"/>
                </a:cubicBezTo>
                <a:lnTo>
                  <a:pt x="19838" y="0"/>
                </a:ln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defRPr/>
            </a:lvl1pPr>
          </a:lstStyle>
          <a:p>
            <a:pPr lvl="0"/>
            <a:r>
              <a:rPr lang="nl-NL" dirty="0"/>
              <a:t>[Tekst]</a:t>
            </a:r>
          </a:p>
        </p:txBody>
      </p:sp>
      <p:sp>
        <p:nvSpPr>
          <p:cNvPr id="9" name="Tijdelijke aanduiding voor tekst 6"/>
          <p:cNvSpPr>
            <a:spLocks noGrp="1" noSelect="1"/>
          </p:cNvSpPr>
          <p:nvPr>
            <p:ph type="body" sz="quarter" idx="14" hasCustomPrompt="1"/>
          </p:nvPr>
        </p:nvSpPr>
        <p:spPr>
          <a:xfrm>
            <a:off x="6584462" y="1817688"/>
            <a:ext cx="4320000" cy="4068000"/>
          </a:xfrm>
        </p:spPr>
        <p:txBody>
          <a:bodyPr/>
          <a:lstStyle>
            <a:lvl1pPr>
              <a:defRPr>
                <a:solidFill>
                  <a:srgbClr val="003F5F"/>
                </a:solidFill>
              </a:defRPr>
            </a:lvl1pPr>
            <a:lvl2pPr>
              <a:defRPr>
                <a:solidFill>
                  <a:srgbClr val="003F5F"/>
                </a:solidFill>
              </a:defRPr>
            </a:lvl2pPr>
            <a:lvl3pPr>
              <a:defRPr>
                <a:solidFill>
                  <a:srgbClr val="003F5F"/>
                </a:solidFill>
              </a:defRPr>
            </a:lvl3pPr>
            <a:lvl4pPr>
              <a:defRPr>
                <a:solidFill>
                  <a:srgbClr val="003F5F"/>
                </a:solidFill>
              </a:defRPr>
            </a:lvl4pPr>
            <a:lvl5pPr>
              <a:defRPr>
                <a:solidFill>
                  <a:srgbClr val="003F5F"/>
                </a:solidFill>
              </a:defRPr>
            </a:lvl5pPr>
            <a:lvl6pPr>
              <a:defRPr>
                <a:solidFill>
                  <a:srgbClr val="003F5F"/>
                </a:solidFill>
              </a:defRPr>
            </a:lvl6pPr>
            <a:lvl7pPr>
              <a:defRPr>
                <a:solidFill>
                  <a:srgbClr val="003F5F"/>
                </a:solidFill>
              </a:defRPr>
            </a:lvl7pPr>
            <a:lvl8pPr>
              <a:defRPr>
                <a:solidFill>
                  <a:srgbClr val="003F5F"/>
                </a:solidFill>
              </a:defRPr>
            </a:lvl8pPr>
            <a:lvl9pPr>
              <a:defRPr>
                <a:solidFill>
                  <a:srgbClr val="003F5F"/>
                </a:solidFill>
              </a:defRPr>
            </a:lvl9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231696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 tekst (L) en tekst op vorm (R) groen">
    <p:spTree>
      <p:nvGrpSpPr>
        <p:cNvPr id="1" name=""/>
        <p:cNvGrpSpPr/>
        <p:nvPr/>
      </p:nvGrpSpPr>
      <p:grpSpPr>
        <a:xfrm>
          <a:off x="0" y="0"/>
          <a:ext cx="0" cy="0"/>
          <a:chOff x="0" y="0"/>
          <a:chExt cx="0" cy="0"/>
        </a:xfrm>
      </p:grpSpPr>
      <p:sp>
        <p:nvSpPr>
          <p:cNvPr id="7" name="Freeform 5"/>
          <p:cNvSpPr>
            <a:spLocks noSelect="1"/>
          </p:cNvSpPr>
          <p:nvPr userDrawn="1"/>
        </p:nvSpPr>
        <p:spPr bwMode="auto">
          <a:xfrm>
            <a:off x="5894388" y="0"/>
            <a:ext cx="6297613" cy="6858000"/>
          </a:xfrm>
          <a:custGeom>
            <a:avLst/>
            <a:gdLst>
              <a:gd name="T0" fmla="*/ 19838 w 19838"/>
              <a:gd name="T1" fmla="*/ 0 h 21600"/>
              <a:gd name="T2" fmla="*/ 19838 w 19838"/>
              <a:gd name="T3" fmla="*/ 21600 h 21600"/>
              <a:gd name="T4" fmla="*/ 2032 w 19838"/>
              <a:gd name="T5" fmla="*/ 21600 h 21600"/>
              <a:gd name="T6" fmla="*/ 1321 w 19838"/>
              <a:gd name="T7" fmla="*/ 19486 h 21600"/>
              <a:gd name="T8" fmla="*/ 122 w 19838"/>
              <a:gd name="T9" fmla="*/ 4744 h 21600"/>
              <a:gd name="T10" fmla="*/ 1798 w 19838"/>
              <a:gd name="T11" fmla="*/ 794 h 21600"/>
              <a:gd name="T12" fmla="*/ 2766 w 19838"/>
              <a:gd name="T13" fmla="*/ 0 h 21600"/>
              <a:gd name="T14" fmla="*/ 19838 w 19838"/>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38" h="21600">
                <a:moveTo>
                  <a:pt x="19838" y="0"/>
                </a:moveTo>
                <a:cubicBezTo>
                  <a:pt x="19838" y="21600"/>
                  <a:pt x="19838" y="21600"/>
                  <a:pt x="19838" y="21600"/>
                </a:cubicBezTo>
                <a:cubicBezTo>
                  <a:pt x="2032" y="21600"/>
                  <a:pt x="2032" y="21600"/>
                  <a:pt x="2032" y="21600"/>
                </a:cubicBezTo>
                <a:cubicBezTo>
                  <a:pt x="1637" y="20984"/>
                  <a:pt x="1384" y="20266"/>
                  <a:pt x="1321" y="19486"/>
                </a:cubicBezTo>
                <a:cubicBezTo>
                  <a:pt x="122" y="4744"/>
                  <a:pt x="122" y="4744"/>
                  <a:pt x="122" y="4744"/>
                </a:cubicBezTo>
                <a:cubicBezTo>
                  <a:pt x="0" y="3232"/>
                  <a:pt x="626" y="1756"/>
                  <a:pt x="1798" y="794"/>
                </a:cubicBezTo>
                <a:cubicBezTo>
                  <a:pt x="2766" y="0"/>
                  <a:pt x="2766" y="0"/>
                  <a:pt x="2766" y="0"/>
                </a:cubicBezTo>
                <a:lnTo>
                  <a:pt x="19838" y="0"/>
                </a:lnTo>
                <a:close/>
              </a:path>
            </a:pathLst>
          </a:custGeom>
          <a:solidFill>
            <a:srgbClr val="CEE7DC"/>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4"/>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4"/>
              </a:buClr>
              <a:defRPr/>
            </a:lvl1pPr>
            <a:lvl2pPr>
              <a:buClr>
                <a:schemeClr val="accent4"/>
              </a:buClr>
              <a:defRPr/>
            </a:lvl2pPr>
            <a:lvl3pPr>
              <a:buClr>
                <a:schemeClr val="accent4"/>
              </a:buClr>
              <a:defRPr/>
            </a:lvl3pPr>
          </a:lstStyle>
          <a:p>
            <a:pPr lvl="0"/>
            <a:r>
              <a:rPr lang="nl-NL" dirty="0"/>
              <a:t>[Tekst]</a:t>
            </a:r>
          </a:p>
        </p:txBody>
      </p:sp>
      <p:sp>
        <p:nvSpPr>
          <p:cNvPr id="9" name="Tijdelijke aanduiding voor tekst 6"/>
          <p:cNvSpPr>
            <a:spLocks noGrp="1" noSelect="1"/>
          </p:cNvSpPr>
          <p:nvPr>
            <p:ph type="body" sz="quarter" idx="14" hasCustomPrompt="1"/>
          </p:nvPr>
        </p:nvSpPr>
        <p:spPr>
          <a:xfrm>
            <a:off x="6584462" y="1817688"/>
            <a:ext cx="4320000" cy="4068000"/>
          </a:xfrm>
        </p:spPr>
        <p:txBody>
          <a:bodyPr/>
          <a:lstStyle>
            <a:lvl1pPr>
              <a:buClr>
                <a:schemeClr val="accent4"/>
              </a:buClr>
              <a:defRPr>
                <a:solidFill>
                  <a:schemeClr val="accent4"/>
                </a:solidFill>
              </a:defRPr>
            </a:lvl1pPr>
            <a:lvl2pPr>
              <a:buClr>
                <a:schemeClr val="accent4"/>
              </a:buClr>
              <a:defRPr>
                <a:solidFill>
                  <a:schemeClr val="accent4"/>
                </a:solidFill>
              </a:defRPr>
            </a:lvl2pPr>
            <a:lvl3pPr>
              <a:buClr>
                <a:schemeClr val="accent4"/>
              </a:buClr>
              <a:defRPr>
                <a:solidFill>
                  <a:schemeClr val="accent4"/>
                </a:solidFill>
              </a:defRPr>
            </a:lvl3pPr>
            <a:lvl4pPr>
              <a:defRPr>
                <a:solidFill>
                  <a:schemeClr val="accent4"/>
                </a:solidFill>
              </a:defRPr>
            </a:lvl4pPr>
            <a:lvl5pPr>
              <a:defRPr>
                <a:solidFill>
                  <a:schemeClr val="accent4"/>
                </a:solidFill>
              </a:defRPr>
            </a:lvl5pPr>
            <a:lvl6pPr>
              <a:defRPr>
                <a:solidFill>
                  <a:schemeClr val="accent4"/>
                </a:solidFill>
              </a:defRPr>
            </a:lvl6pPr>
            <a:lvl7pPr>
              <a:defRPr>
                <a:solidFill>
                  <a:schemeClr val="accent4"/>
                </a:solidFill>
              </a:defRPr>
            </a:lvl7pPr>
            <a:lvl8pPr>
              <a:defRPr>
                <a:solidFill>
                  <a:schemeClr val="accent4"/>
                </a:solidFill>
              </a:defRPr>
            </a:lvl8pPr>
            <a:lvl9pPr>
              <a:defRPr>
                <a:solidFill>
                  <a:schemeClr val="accent4"/>
                </a:solidFill>
              </a:defRPr>
            </a:lvl9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171293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 roze">
    <p:bg>
      <p:bgPr>
        <a:solidFill>
          <a:srgbClr val="B15688"/>
        </a:solidFill>
        <a:effectLst/>
      </p:bgPr>
    </p:bg>
    <p:spTree>
      <p:nvGrpSpPr>
        <p:cNvPr id="1" name=""/>
        <p:cNvGrpSpPr/>
        <p:nvPr/>
      </p:nvGrpSpPr>
      <p:grpSpPr>
        <a:xfrm>
          <a:off x="0" y="0"/>
          <a:ext cx="0" cy="0"/>
          <a:chOff x="0" y="0"/>
          <a:chExt cx="0" cy="0"/>
        </a:xfrm>
      </p:grpSpPr>
      <p:sp>
        <p:nvSpPr>
          <p:cNvPr id="9" name="Freeform 6"/>
          <p:cNvSpPr>
            <a:spLocks noSelect="1"/>
          </p:cNvSpPr>
          <p:nvPr userDrawn="1"/>
        </p:nvSpPr>
        <p:spPr bwMode="auto">
          <a:xfrm>
            <a:off x="0" y="0"/>
            <a:ext cx="11380788" cy="6858000"/>
          </a:xfrm>
          <a:custGeom>
            <a:avLst/>
            <a:gdLst>
              <a:gd name="T0" fmla="*/ 34525 w 35846"/>
              <a:gd name="T1" fmla="*/ 10375 h 21600"/>
              <a:gd name="T2" fmla="*/ 29683 w 35846"/>
              <a:gd name="T3" fmla="*/ 894 h 21600"/>
              <a:gd name="T4" fmla="*/ 29089 w 35846"/>
              <a:gd name="T5" fmla="*/ 0 h 21600"/>
              <a:gd name="T6" fmla="*/ 15840 w 35846"/>
              <a:gd name="T7" fmla="*/ 0 h 21600"/>
              <a:gd name="T8" fmla="*/ 3266 w 35846"/>
              <a:gd name="T9" fmla="*/ 0 h 21600"/>
              <a:gd name="T10" fmla="*/ 0 w 35846"/>
              <a:gd name="T11" fmla="*/ 0 h 21600"/>
              <a:gd name="T12" fmla="*/ 0 w 35846"/>
              <a:gd name="T13" fmla="*/ 2257 h 21600"/>
              <a:gd name="T14" fmla="*/ 0 w 35846"/>
              <a:gd name="T15" fmla="*/ 19312 h 21600"/>
              <a:gd name="T16" fmla="*/ 0 w 35846"/>
              <a:gd name="T17" fmla="*/ 21600 h 21600"/>
              <a:gd name="T18" fmla="*/ 2065 w 35846"/>
              <a:gd name="T19" fmla="*/ 21600 h 21600"/>
              <a:gd name="T20" fmla="*/ 15840 w 35846"/>
              <a:gd name="T21" fmla="*/ 21600 h 21600"/>
              <a:gd name="T22" fmla="*/ 17380 w 35846"/>
              <a:gd name="T23" fmla="*/ 21600 h 21600"/>
              <a:gd name="T24" fmla="*/ 31764 w 35846"/>
              <a:gd name="T25" fmla="*/ 17003 h 21600"/>
              <a:gd name="T26" fmla="*/ 34525 w 35846"/>
              <a:gd name="T27" fmla="*/ 1037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846" h="21600">
                <a:moveTo>
                  <a:pt x="34525" y="10375"/>
                </a:moveTo>
                <a:cubicBezTo>
                  <a:pt x="29683" y="894"/>
                  <a:pt x="29683" y="894"/>
                  <a:pt x="29683" y="894"/>
                </a:cubicBezTo>
                <a:cubicBezTo>
                  <a:pt x="29519" y="574"/>
                  <a:pt x="29320" y="274"/>
                  <a:pt x="29089" y="0"/>
                </a:cubicBezTo>
                <a:cubicBezTo>
                  <a:pt x="15840" y="0"/>
                  <a:pt x="15840" y="0"/>
                  <a:pt x="15840" y="0"/>
                </a:cubicBezTo>
                <a:cubicBezTo>
                  <a:pt x="3266" y="0"/>
                  <a:pt x="3266" y="0"/>
                  <a:pt x="3266" y="0"/>
                </a:cubicBezTo>
                <a:cubicBezTo>
                  <a:pt x="0" y="0"/>
                  <a:pt x="0" y="0"/>
                  <a:pt x="0" y="0"/>
                </a:cubicBezTo>
                <a:cubicBezTo>
                  <a:pt x="0" y="2257"/>
                  <a:pt x="0" y="2257"/>
                  <a:pt x="0" y="2257"/>
                </a:cubicBezTo>
                <a:cubicBezTo>
                  <a:pt x="0" y="19312"/>
                  <a:pt x="0" y="19312"/>
                  <a:pt x="0" y="19312"/>
                </a:cubicBezTo>
                <a:cubicBezTo>
                  <a:pt x="0" y="21600"/>
                  <a:pt x="0" y="21600"/>
                  <a:pt x="0" y="21600"/>
                </a:cubicBezTo>
                <a:cubicBezTo>
                  <a:pt x="2065" y="21600"/>
                  <a:pt x="2065" y="21600"/>
                  <a:pt x="2065" y="21600"/>
                </a:cubicBezTo>
                <a:cubicBezTo>
                  <a:pt x="15840" y="21600"/>
                  <a:pt x="15840" y="21600"/>
                  <a:pt x="15840" y="21600"/>
                </a:cubicBezTo>
                <a:cubicBezTo>
                  <a:pt x="17380" y="21600"/>
                  <a:pt x="17380" y="21600"/>
                  <a:pt x="17380" y="21600"/>
                </a:cubicBezTo>
                <a:cubicBezTo>
                  <a:pt x="31764" y="17003"/>
                  <a:pt x="31764" y="17003"/>
                  <a:pt x="31764" y="17003"/>
                </a:cubicBezTo>
                <a:cubicBezTo>
                  <a:pt x="34532" y="16118"/>
                  <a:pt x="35846" y="12963"/>
                  <a:pt x="34525" y="10375"/>
                </a:cubicBez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10" name="Freeform 7"/>
          <p:cNvSpPr>
            <a:spLocks noSelect="1"/>
          </p:cNvSpPr>
          <p:nvPr userDrawn="1"/>
        </p:nvSpPr>
        <p:spPr bwMode="auto">
          <a:xfrm>
            <a:off x="11193463" y="534988"/>
            <a:ext cx="160338" cy="184150"/>
          </a:xfrm>
          <a:custGeom>
            <a:avLst/>
            <a:gdLst>
              <a:gd name="T0" fmla="*/ 25 w 504"/>
              <a:gd name="T1" fmla="*/ 0 h 581"/>
              <a:gd name="T2" fmla="*/ 104 w 504"/>
              <a:gd name="T3" fmla="*/ 0 h 581"/>
              <a:gd name="T4" fmla="*/ 124 w 504"/>
              <a:gd name="T5" fmla="*/ 10 h 581"/>
              <a:gd name="T6" fmla="*/ 381 w 504"/>
              <a:gd name="T7" fmla="*/ 363 h 581"/>
              <a:gd name="T8" fmla="*/ 391 w 504"/>
              <a:gd name="T9" fmla="*/ 368 h 581"/>
              <a:gd name="T10" fmla="*/ 419 w 504"/>
              <a:gd name="T11" fmla="*/ 368 h 581"/>
              <a:gd name="T12" fmla="*/ 432 w 504"/>
              <a:gd name="T13" fmla="*/ 355 h 581"/>
              <a:gd name="T14" fmla="*/ 432 w 504"/>
              <a:gd name="T15" fmla="*/ 25 h 581"/>
              <a:gd name="T16" fmla="*/ 458 w 504"/>
              <a:gd name="T17" fmla="*/ 0 h 581"/>
              <a:gd name="T18" fmla="*/ 478 w 504"/>
              <a:gd name="T19" fmla="*/ 0 h 581"/>
              <a:gd name="T20" fmla="*/ 504 w 504"/>
              <a:gd name="T21" fmla="*/ 25 h 581"/>
              <a:gd name="T22" fmla="*/ 504 w 504"/>
              <a:gd name="T23" fmla="*/ 555 h 581"/>
              <a:gd name="T24" fmla="*/ 478 w 504"/>
              <a:gd name="T25" fmla="*/ 581 h 581"/>
              <a:gd name="T26" fmla="*/ 399 w 504"/>
              <a:gd name="T27" fmla="*/ 581 h 581"/>
              <a:gd name="T28" fmla="*/ 378 w 504"/>
              <a:gd name="T29" fmla="*/ 571 h 581"/>
              <a:gd name="T30" fmla="*/ 122 w 504"/>
              <a:gd name="T31" fmla="*/ 218 h 581"/>
              <a:gd name="T32" fmla="*/ 111 w 504"/>
              <a:gd name="T33" fmla="*/ 213 h 581"/>
              <a:gd name="T34" fmla="*/ 83 w 504"/>
              <a:gd name="T35" fmla="*/ 213 h 581"/>
              <a:gd name="T36" fmla="*/ 70 w 504"/>
              <a:gd name="T37" fmla="*/ 226 h 581"/>
              <a:gd name="T38" fmla="*/ 70 w 504"/>
              <a:gd name="T39" fmla="*/ 555 h 581"/>
              <a:gd name="T40" fmla="*/ 44 w 504"/>
              <a:gd name="T41" fmla="*/ 581 h 581"/>
              <a:gd name="T42" fmla="*/ 25 w 504"/>
              <a:gd name="T43" fmla="*/ 581 h 581"/>
              <a:gd name="T44" fmla="*/ 0 w 504"/>
              <a:gd name="T45" fmla="*/ 555 h 581"/>
              <a:gd name="T46" fmla="*/ 0 w 504"/>
              <a:gd name="T47" fmla="*/ 25 h 581"/>
              <a:gd name="T48" fmla="*/ 25 w 504"/>
              <a:gd name="T49"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4" h="581">
                <a:moveTo>
                  <a:pt x="25" y="0"/>
                </a:moveTo>
                <a:cubicBezTo>
                  <a:pt x="104" y="0"/>
                  <a:pt x="104" y="0"/>
                  <a:pt x="104" y="0"/>
                </a:cubicBezTo>
                <a:cubicBezTo>
                  <a:pt x="112" y="0"/>
                  <a:pt x="120" y="4"/>
                  <a:pt x="124" y="10"/>
                </a:cubicBezTo>
                <a:cubicBezTo>
                  <a:pt x="381" y="363"/>
                  <a:pt x="381" y="363"/>
                  <a:pt x="381" y="363"/>
                </a:cubicBezTo>
                <a:cubicBezTo>
                  <a:pt x="383" y="366"/>
                  <a:pt x="387" y="368"/>
                  <a:pt x="391" y="368"/>
                </a:cubicBezTo>
                <a:cubicBezTo>
                  <a:pt x="419" y="368"/>
                  <a:pt x="419" y="368"/>
                  <a:pt x="419" y="368"/>
                </a:cubicBezTo>
                <a:cubicBezTo>
                  <a:pt x="426" y="368"/>
                  <a:pt x="432" y="362"/>
                  <a:pt x="432" y="355"/>
                </a:cubicBezTo>
                <a:cubicBezTo>
                  <a:pt x="432" y="25"/>
                  <a:pt x="432" y="25"/>
                  <a:pt x="432" y="25"/>
                </a:cubicBezTo>
                <a:cubicBezTo>
                  <a:pt x="432" y="11"/>
                  <a:pt x="444" y="0"/>
                  <a:pt x="458" y="0"/>
                </a:cubicBezTo>
                <a:cubicBezTo>
                  <a:pt x="478" y="0"/>
                  <a:pt x="478" y="0"/>
                  <a:pt x="478" y="0"/>
                </a:cubicBezTo>
                <a:cubicBezTo>
                  <a:pt x="492" y="0"/>
                  <a:pt x="504" y="11"/>
                  <a:pt x="504" y="25"/>
                </a:cubicBezTo>
                <a:cubicBezTo>
                  <a:pt x="504" y="555"/>
                  <a:pt x="504" y="555"/>
                  <a:pt x="504" y="555"/>
                </a:cubicBezTo>
                <a:cubicBezTo>
                  <a:pt x="504" y="570"/>
                  <a:pt x="492" y="581"/>
                  <a:pt x="478" y="581"/>
                </a:cubicBezTo>
                <a:cubicBezTo>
                  <a:pt x="399" y="581"/>
                  <a:pt x="399" y="581"/>
                  <a:pt x="399" y="581"/>
                </a:cubicBezTo>
                <a:cubicBezTo>
                  <a:pt x="390" y="581"/>
                  <a:pt x="382" y="577"/>
                  <a:pt x="378" y="571"/>
                </a:cubicBezTo>
                <a:cubicBezTo>
                  <a:pt x="122" y="218"/>
                  <a:pt x="122" y="218"/>
                  <a:pt x="122" y="218"/>
                </a:cubicBezTo>
                <a:cubicBezTo>
                  <a:pt x="120" y="215"/>
                  <a:pt x="116" y="213"/>
                  <a:pt x="111" y="213"/>
                </a:cubicBezTo>
                <a:cubicBezTo>
                  <a:pt x="83" y="213"/>
                  <a:pt x="83" y="213"/>
                  <a:pt x="83" y="213"/>
                </a:cubicBezTo>
                <a:cubicBezTo>
                  <a:pt x="76" y="213"/>
                  <a:pt x="70" y="219"/>
                  <a:pt x="70" y="226"/>
                </a:cubicBezTo>
                <a:cubicBezTo>
                  <a:pt x="70" y="555"/>
                  <a:pt x="70" y="555"/>
                  <a:pt x="70" y="555"/>
                </a:cubicBezTo>
                <a:cubicBezTo>
                  <a:pt x="70" y="570"/>
                  <a:pt x="59" y="581"/>
                  <a:pt x="44" y="581"/>
                </a:cubicBezTo>
                <a:cubicBezTo>
                  <a:pt x="25" y="581"/>
                  <a:pt x="25" y="581"/>
                  <a:pt x="25" y="581"/>
                </a:cubicBezTo>
                <a:cubicBezTo>
                  <a:pt x="11" y="581"/>
                  <a:pt x="0" y="570"/>
                  <a:pt x="0" y="555"/>
                </a:cubicBezTo>
                <a:cubicBezTo>
                  <a:pt x="0" y="25"/>
                  <a:pt x="0" y="25"/>
                  <a:pt x="0" y="25"/>
                </a:cubicBezTo>
                <a:cubicBezTo>
                  <a:pt x="0" y="11"/>
                  <a:pt x="11" y="0"/>
                  <a:pt x="2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Freeform 8"/>
          <p:cNvSpPr>
            <a:spLocks noSelect="1"/>
          </p:cNvSpPr>
          <p:nvPr userDrawn="1"/>
        </p:nvSpPr>
        <p:spPr bwMode="auto">
          <a:xfrm>
            <a:off x="11374438" y="534988"/>
            <a:ext cx="152400" cy="184150"/>
          </a:xfrm>
          <a:custGeom>
            <a:avLst/>
            <a:gdLst>
              <a:gd name="T0" fmla="*/ 478 w 478"/>
              <a:gd name="T1" fmla="*/ 480 h 581"/>
              <a:gd name="T2" fmla="*/ 478 w 478"/>
              <a:gd name="T3" fmla="*/ 556 h 581"/>
              <a:gd name="T4" fmla="*/ 452 w 478"/>
              <a:gd name="T5" fmla="*/ 581 h 581"/>
              <a:gd name="T6" fmla="*/ 26 w 478"/>
              <a:gd name="T7" fmla="*/ 581 h 581"/>
              <a:gd name="T8" fmla="*/ 0 w 478"/>
              <a:gd name="T9" fmla="*/ 556 h 581"/>
              <a:gd name="T10" fmla="*/ 0 w 478"/>
              <a:gd name="T11" fmla="*/ 496 h 581"/>
              <a:gd name="T12" fmla="*/ 7 w 478"/>
              <a:gd name="T13" fmla="*/ 479 h 581"/>
              <a:gd name="T14" fmla="*/ 303 w 478"/>
              <a:gd name="T15" fmla="*/ 171 h 581"/>
              <a:gd name="T16" fmla="*/ 302 w 478"/>
              <a:gd name="T17" fmla="*/ 134 h 581"/>
              <a:gd name="T18" fmla="*/ 284 w 478"/>
              <a:gd name="T19" fmla="*/ 127 h 581"/>
              <a:gd name="T20" fmla="*/ 29 w 478"/>
              <a:gd name="T21" fmla="*/ 127 h 581"/>
              <a:gd name="T22" fmla="*/ 4 w 478"/>
              <a:gd name="T23" fmla="*/ 101 h 581"/>
              <a:gd name="T24" fmla="*/ 4 w 478"/>
              <a:gd name="T25" fmla="*/ 101 h 581"/>
              <a:gd name="T26" fmla="*/ 4 w 478"/>
              <a:gd name="T27" fmla="*/ 25 h 581"/>
              <a:gd name="T28" fmla="*/ 29 w 478"/>
              <a:gd name="T29" fmla="*/ 0 h 581"/>
              <a:gd name="T30" fmla="*/ 29 w 478"/>
              <a:gd name="T31" fmla="*/ 0 h 581"/>
              <a:gd name="T32" fmla="*/ 447 w 478"/>
              <a:gd name="T33" fmla="*/ 0 h 581"/>
              <a:gd name="T34" fmla="*/ 472 w 478"/>
              <a:gd name="T35" fmla="*/ 25 h 581"/>
              <a:gd name="T36" fmla="*/ 472 w 478"/>
              <a:gd name="T37" fmla="*/ 85 h 581"/>
              <a:gd name="T38" fmla="*/ 465 w 478"/>
              <a:gd name="T39" fmla="*/ 102 h 581"/>
              <a:gd name="T40" fmla="*/ 170 w 478"/>
              <a:gd name="T41" fmla="*/ 410 h 581"/>
              <a:gd name="T42" fmla="*/ 171 w 478"/>
              <a:gd name="T43" fmla="*/ 447 h 581"/>
              <a:gd name="T44" fmla="*/ 189 w 478"/>
              <a:gd name="T45" fmla="*/ 454 h 581"/>
              <a:gd name="T46" fmla="*/ 452 w 478"/>
              <a:gd name="T47" fmla="*/ 454 h 581"/>
              <a:gd name="T48" fmla="*/ 478 w 478"/>
              <a:gd name="T49" fmla="*/ 48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78" h="581">
                <a:moveTo>
                  <a:pt x="478" y="480"/>
                </a:moveTo>
                <a:cubicBezTo>
                  <a:pt x="478" y="556"/>
                  <a:pt x="478" y="556"/>
                  <a:pt x="478" y="556"/>
                </a:cubicBezTo>
                <a:cubicBezTo>
                  <a:pt x="478" y="570"/>
                  <a:pt x="467" y="581"/>
                  <a:pt x="452" y="581"/>
                </a:cubicBezTo>
                <a:cubicBezTo>
                  <a:pt x="26" y="581"/>
                  <a:pt x="26" y="581"/>
                  <a:pt x="26" y="581"/>
                </a:cubicBezTo>
                <a:cubicBezTo>
                  <a:pt x="12" y="581"/>
                  <a:pt x="0" y="570"/>
                  <a:pt x="0" y="556"/>
                </a:cubicBezTo>
                <a:cubicBezTo>
                  <a:pt x="0" y="496"/>
                  <a:pt x="0" y="496"/>
                  <a:pt x="0" y="496"/>
                </a:cubicBezTo>
                <a:cubicBezTo>
                  <a:pt x="0" y="490"/>
                  <a:pt x="3" y="483"/>
                  <a:pt x="7" y="479"/>
                </a:cubicBezTo>
                <a:cubicBezTo>
                  <a:pt x="303" y="171"/>
                  <a:pt x="303" y="171"/>
                  <a:pt x="303" y="171"/>
                </a:cubicBezTo>
                <a:cubicBezTo>
                  <a:pt x="312" y="160"/>
                  <a:pt x="312" y="144"/>
                  <a:pt x="302" y="134"/>
                </a:cubicBezTo>
                <a:cubicBezTo>
                  <a:pt x="297" y="130"/>
                  <a:pt x="291" y="127"/>
                  <a:pt x="284" y="127"/>
                </a:cubicBezTo>
                <a:cubicBezTo>
                  <a:pt x="29" y="127"/>
                  <a:pt x="29" y="127"/>
                  <a:pt x="29" y="127"/>
                </a:cubicBezTo>
                <a:cubicBezTo>
                  <a:pt x="15" y="127"/>
                  <a:pt x="4" y="115"/>
                  <a:pt x="4" y="101"/>
                </a:cubicBezTo>
                <a:cubicBezTo>
                  <a:pt x="4" y="101"/>
                  <a:pt x="4" y="101"/>
                  <a:pt x="4" y="101"/>
                </a:cubicBezTo>
                <a:cubicBezTo>
                  <a:pt x="4" y="25"/>
                  <a:pt x="4" y="25"/>
                  <a:pt x="4" y="25"/>
                </a:cubicBezTo>
                <a:cubicBezTo>
                  <a:pt x="4" y="11"/>
                  <a:pt x="15" y="0"/>
                  <a:pt x="29" y="0"/>
                </a:cubicBezTo>
                <a:cubicBezTo>
                  <a:pt x="29" y="0"/>
                  <a:pt x="29" y="0"/>
                  <a:pt x="29" y="0"/>
                </a:cubicBezTo>
                <a:cubicBezTo>
                  <a:pt x="447" y="0"/>
                  <a:pt x="447" y="0"/>
                  <a:pt x="447" y="0"/>
                </a:cubicBezTo>
                <a:cubicBezTo>
                  <a:pt x="461" y="0"/>
                  <a:pt x="472" y="11"/>
                  <a:pt x="472" y="25"/>
                </a:cubicBezTo>
                <a:cubicBezTo>
                  <a:pt x="472" y="85"/>
                  <a:pt x="472" y="85"/>
                  <a:pt x="472" y="85"/>
                </a:cubicBezTo>
                <a:cubicBezTo>
                  <a:pt x="472" y="91"/>
                  <a:pt x="470" y="98"/>
                  <a:pt x="465" y="102"/>
                </a:cubicBezTo>
                <a:cubicBezTo>
                  <a:pt x="170" y="410"/>
                  <a:pt x="170" y="410"/>
                  <a:pt x="170" y="410"/>
                </a:cubicBezTo>
                <a:cubicBezTo>
                  <a:pt x="160" y="421"/>
                  <a:pt x="160" y="437"/>
                  <a:pt x="171" y="447"/>
                </a:cubicBezTo>
                <a:cubicBezTo>
                  <a:pt x="175" y="451"/>
                  <a:pt x="182" y="454"/>
                  <a:pt x="189" y="454"/>
                </a:cubicBezTo>
                <a:cubicBezTo>
                  <a:pt x="452" y="454"/>
                  <a:pt x="452" y="454"/>
                  <a:pt x="452" y="454"/>
                </a:cubicBezTo>
                <a:cubicBezTo>
                  <a:pt x="467" y="454"/>
                  <a:pt x="478" y="465"/>
                  <a:pt x="478" y="4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526838" y="530225"/>
            <a:ext cx="187325" cy="193675"/>
          </a:xfrm>
          <a:custGeom>
            <a:avLst/>
            <a:gdLst>
              <a:gd name="T0" fmla="*/ 588 w 588"/>
              <a:gd name="T1" fmla="*/ 39 h 609"/>
              <a:gd name="T2" fmla="*/ 562 w 588"/>
              <a:gd name="T3" fmla="*/ 13 h 609"/>
              <a:gd name="T4" fmla="*/ 543 w 588"/>
              <a:gd name="T5" fmla="*/ 13 h 609"/>
              <a:gd name="T6" fmla="*/ 517 w 588"/>
              <a:gd name="T7" fmla="*/ 39 h 609"/>
              <a:gd name="T8" fmla="*/ 517 w 588"/>
              <a:gd name="T9" fmla="*/ 108 h 609"/>
              <a:gd name="T10" fmla="*/ 286 w 588"/>
              <a:gd name="T11" fmla="*/ 0 h 609"/>
              <a:gd name="T12" fmla="*/ 0 w 588"/>
              <a:gd name="T13" fmla="*/ 304 h 609"/>
              <a:gd name="T14" fmla="*/ 286 w 588"/>
              <a:gd name="T15" fmla="*/ 609 h 609"/>
              <a:gd name="T16" fmla="*/ 517 w 588"/>
              <a:gd name="T17" fmla="*/ 500 h 609"/>
              <a:gd name="T18" fmla="*/ 517 w 588"/>
              <a:gd name="T19" fmla="*/ 569 h 609"/>
              <a:gd name="T20" fmla="*/ 543 w 588"/>
              <a:gd name="T21" fmla="*/ 595 h 609"/>
              <a:gd name="T22" fmla="*/ 562 w 588"/>
              <a:gd name="T23" fmla="*/ 595 h 609"/>
              <a:gd name="T24" fmla="*/ 588 w 588"/>
              <a:gd name="T25" fmla="*/ 569 h 609"/>
              <a:gd name="T26" fmla="*/ 588 w 588"/>
              <a:gd name="T27" fmla="*/ 39 h 609"/>
              <a:gd name="T28" fmla="*/ 311 w 588"/>
              <a:gd name="T29" fmla="*/ 474 h 609"/>
              <a:gd name="T30" fmla="*/ 103 w 588"/>
              <a:gd name="T31" fmla="*/ 304 h 609"/>
              <a:gd name="T32" fmla="*/ 311 w 588"/>
              <a:gd name="T33" fmla="*/ 135 h 609"/>
              <a:gd name="T34" fmla="*/ 517 w 588"/>
              <a:gd name="T35" fmla="*/ 304 h 609"/>
              <a:gd name="T36" fmla="*/ 311 w 588"/>
              <a:gd name="T37" fmla="*/ 474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8" h="609">
                <a:moveTo>
                  <a:pt x="588" y="39"/>
                </a:moveTo>
                <a:cubicBezTo>
                  <a:pt x="588" y="25"/>
                  <a:pt x="576" y="13"/>
                  <a:pt x="562" y="13"/>
                </a:cubicBezTo>
                <a:cubicBezTo>
                  <a:pt x="543" y="13"/>
                  <a:pt x="543" y="13"/>
                  <a:pt x="543" y="13"/>
                </a:cubicBezTo>
                <a:cubicBezTo>
                  <a:pt x="529" y="13"/>
                  <a:pt x="517" y="25"/>
                  <a:pt x="517" y="39"/>
                </a:cubicBezTo>
                <a:cubicBezTo>
                  <a:pt x="517" y="108"/>
                  <a:pt x="517" y="108"/>
                  <a:pt x="517" y="108"/>
                </a:cubicBezTo>
                <a:cubicBezTo>
                  <a:pt x="498" y="73"/>
                  <a:pt x="427" y="0"/>
                  <a:pt x="286" y="0"/>
                </a:cubicBezTo>
                <a:cubicBezTo>
                  <a:pt x="122" y="0"/>
                  <a:pt x="0" y="131"/>
                  <a:pt x="0" y="304"/>
                </a:cubicBezTo>
                <a:cubicBezTo>
                  <a:pt x="0" y="478"/>
                  <a:pt x="122" y="609"/>
                  <a:pt x="286" y="609"/>
                </a:cubicBezTo>
                <a:cubicBezTo>
                  <a:pt x="427" y="609"/>
                  <a:pt x="498" y="535"/>
                  <a:pt x="517" y="500"/>
                </a:cubicBezTo>
                <a:cubicBezTo>
                  <a:pt x="517" y="569"/>
                  <a:pt x="517" y="569"/>
                  <a:pt x="517" y="569"/>
                </a:cubicBezTo>
                <a:cubicBezTo>
                  <a:pt x="517" y="583"/>
                  <a:pt x="529" y="595"/>
                  <a:pt x="543" y="595"/>
                </a:cubicBezTo>
                <a:cubicBezTo>
                  <a:pt x="562" y="595"/>
                  <a:pt x="562" y="595"/>
                  <a:pt x="562" y="595"/>
                </a:cubicBezTo>
                <a:cubicBezTo>
                  <a:pt x="576" y="595"/>
                  <a:pt x="588" y="583"/>
                  <a:pt x="588" y="569"/>
                </a:cubicBezTo>
                <a:lnTo>
                  <a:pt x="588" y="39"/>
                </a:lnTo>
                <a:close/>
                <a:moveTo>
                  <a:pt x="311" y="474"/>
                </a:moveTo>
                <a:cubicBezTo>
                  <a:pt x="192" y="474"/>
                  <a:pt x="103" y="401"/>
                  <a:pt x="103" y="304"/>
                </a:cubicBezTo>
                <a:cubicBezTo>
                  <a:pt x="103" y="208"/>
                  <a:pt x="192" y="135"/>
                  <a:pt x="311" y="135"/>
                </a:cubicBezTo>
                <a:cubicBezTo>
                  <a:pt x="430" y="135"/>
                  <a:pt x="517" y="208"/>
                  <a:pt x="517" y="304"/>
                </a:cubicBezTo>
                <a:cubicBezTo>
                  <a:pt x="517" y="401"/>
                  <a:pt x="429" y="474"/>
                  <a:pt x="311" y="4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noEditPoints="1"/>
          </p:cNvSpPr>
          <p:nvPr userDrawn="1"/>
        </p:nvSpPr>
        <p:spPr bwMode="auto">
          <a:xfrm>
            <a:off x="11025188" y="314325"/>
            <a:ext cx="858838" cy="700088"/>
          </a:xfrm>
          <a:custGeom>
            <a:avLst/>
            <a:gdLst>
              <a:gd name="T0" fmla="*/ 2624 w 2704"/>
              <a:gd name="T1" fmla="*/ 753 h 2206"/>
              <a:gd name="T2" fmla="*/ 2407 w 2704"/>
              <a:gd name="T3" fmla="*/ 395 h 2206"/>
              <a:gd name="T4" fmla="*/ 2108 w 2704"/>
              <a:gd name="T5" fmla="*/ 198 h 2206"/>
              <a:gd name="T6" fmla="*/ 732 w 2704"/>
              <a:gd name="T7" fmla="*/ 3 h 2206"/>
              <a:gd name="T8" fmla="*/ 697 w 2704"/>
              <a:gd name="T9" fmla="*/ 0 h 2206"/>
              <a:gd name="T10" fmla="*/ 486 w 2704"/>
              <a:gd name="T11" fmla="*/ 116 h 2206"/>
              <a:gd name="T12" fmla="*/ 88 w 2704"/>
              <a:gd name="T13" fmla="*/ 738 h 2206"/>
              <a:gd name="T14" fmla="*/ 73 w 2704"/>
              <a:gd name="T15" fmla="*/ 1161 h 2206"/>
              <a:gd name="T16" fmla="*/ 553 w 2704"/>
              <a:gd name="T17" fmla="*/ 2050 h 2206"/>
              <a:gd name="T18" fmla="*/ 848 w 2704"/>
              <a:gd name="T19" fmla="*/ 2170 h 2206"/>
              <a:gd name="T20" fmla="*/ 2299 w 2704"/>
              <a:gd name="T21" fmla="*/ 1721 h 2206"/>
              <a:gd name="T22" fmla="*/ 2455 w 2704"/>
              <a:gd name="T23" fmla="*/ 1582 h 2206"/>
              <a:gd name="T24" fmla="*/ 2649 w 2704"/>
              <a:gd name="T25" fmla="*/ 1137 h 2206"/>
              <a:gd name="T26" fmla="*/ 2624 w 2704"/>
              <a:gd name="T27" fmla="*/ 753 h 2206"/>
              <a:gd name="T28" fmla="*/ 2595 w 2704"/>
              <a:gd name="T29" fmla="*/ 1113 h 2206"/>
              <a:gd name="T30" fmla="*/ 2400 w 2704"/>
              <a:gd name="T31" fmla="*/ 1558 h 2206"/>
              <a:gd name="T32" fmla="*/ 2282 w 2704"/>
              <a:gd name="T33" fmla="*/ 1665 h 2206"/>
              <a:gd name="T34" fmla="*/ 831 w 2704"/>
              <a:gd name="T35" fmla="*/ 2114 h 2206"/>
              <a:gd name="T36" fmla="*/ 774 w 2704"/>
              <a:gd name="T37" fmla="*/ 2123 h 2206"/>
              <a:gd name="T38" fmla="*/ 606 w 2704"/>
              <a:gd name="T39" fmla="*/ 2022 h 2206"/>
              <a:gd name="T40" fmla="*/ 124 w 2704"/>
              <a:gd name="T41" fmla="*/ 1133 h 2206"/>
              <a:gd name="T42" fmla="*/ 138 w 2704"/>
              <a:gd name="T43" fmla="*/ 769 h 2206"/>
              <a:gd name="T44" fmla="*/ 535 w 2704"/>
              <a:gd name="T45" fmla="*/ 147 h 2206"/>
              <a:gd name="T46" fmla="*/ 697 w 2704"/>
              <a:gd name="T47" fmla="*/ 59 h 2206"/>
              <a:gd name="T48" fmla="*/ 724 w 2704"/>
              <a:gd name="T49" fmla="*/ 60 h 2206"/>
              <a:gd name="T50" fmla="*/ 2100 w 2704"/>
              <a:gd name="T51" fmla="*/ 256 h 2206"/>
              <a:gd name="T52" fmla="*/ 2357 w 2704"/>
              <a:gd name="T53" fmla="*/ 426 h 2206"/>
              <a:gd name="T54" fmla="*/ 2573 w 2704"/>
              <a:gd name="T55" fmla="*/ 784 h 2206"/>
              <a:gd name="T56" fmla="*/ 2595 w 2704"/>
              <a:gd name="T57" fmla="*/ 1113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04" h="2206">
                <a:moveTo>
                  <a:pt x="2624" y="753"/>
                </a:moveTo>
                <a:cubicBezTo>
                  <a:pt x="2407" y="395"/>
                  <a:pt x="2407" y="395"/>
                  <a:pt x="2407" y="395"/>
                </a:cubicBezTo>
                <a:cubicBezTo>
                  <a:pt x="2342" y="288"/>
                  <a:pt x="2232" y="215"/>
                  <a:pt x="2108" y="198"/>
                </a:cubicBezTo>
                <a:cubicBezTo>
                  <a:pt x="732" y="3"/>
                  <a:pt x="732" y="3"/>
                  <a:pt x="732" y="3"/>
                </a:cubicBezTo>
                <a:cubicBezTo>
                  <a:pt x="720" y="1"/>
                  <a:pt x="708" y="0"/>
                  <a:pt x="697" y="0"/>
                </a:cubicBezTo>
                <a:cubicBezTo>
                  <a:pt x="611" y="0"/>
                  <a:pt x="532" y="44"/>
                  <a:pt x="486" y="116"/>
                </a:cubicBezTo>
                <a:cubicBezTo>
                  <a:pt x="88" y="738"/>
                  <a:pt x="88" y="738"/>
                  <a:pt x="88" y="738"/>
                </a:cubicBezTo>
                <a:cubicBezTo>
                  <a:pt x="6" y="866"/>
                  <a:pt x="0" y="1028"/>
                  <a:pt x="73" y="1161"/>
                </a:cubicBezTo>
                <a:cubicBezTo>
                  <a:pt x="553" y="2050"/>
                  <a:pt x="553" y="2050"/>
                  <a:pt x="553" y="2050"/>
                </a:cubicBezTo>
                <a:cubicBezTo>
                  <a:pt x="610" y="2155"/>
                  <a:pt x="733" y="2206"/>
                  <a:pt x="848" y="2170"/>
                </a:cubicBezTo>
                <a:cubicBezTo>
                  <a:pt x="2299" y="1721"/>
                  <a:pt x="2299" y="1721"/>
                  <a:pt x="2299" y="1721"/>
                </a:cubicBezTo>
                <a:cubicBezTo>
                  <a:pt x="2369" y="1699"/>
                  <a:pt x="2425" y="1649"/>
                  <a:pt x="2455" y="1582"/>
                </a:cubicBezTo>
                <a:cubicBezTo>
                  <a:pt x="2649" y="1137"/>
                  <a:pt x="2649" y="1137"/>
                  <a:pt x="2649" y="1137"/>
                </a:cubicBezTo>
                <a:cubicBezTo>
                  <a:pt x="2704" y="1012"/>
                  <a:pt x="2694" y="869"/>
                  <a:pt x="2624" y="753"/>
                </a:cubicBezTo>
                <a:close/>
                <a:moveTo>
                  <a:pt x="2595" y="1113"/>
                </a:moveTo>
                <a:cubicBezTo>
                  <a:pt x="2400" y="1558"/>
                  <a:pt x="2400" y="1558"/>
                  <a:pt x="2400" y="1558"/>
                </a:cubicBezTo>
                <a:cubicBezTo>
                  <a:pt x="2378" y="1609"/>
                  <a:pt x="2335" y="1648"/>
                  <a:pt x="2282" y="1665"/>
                </a:cubicBezTo>
                <a:cubicBezTo>
                  <a:pt x="831" y="2114"/>
                  <a:pt x="831" y="2114"/>
                  <a:pt x="831" y="2114"/>
                </a:cubicBezTo>
                <a:cubicBezTo>
                  <a:pt x="812" y="2120"/>
                  <a:pt x="793" y="2123"/>
                  <a:pt x="774" y="2123"/>
                </a:cubicBezTo>
                <a:cubicBezTo>
                  <a:pt x="704" y="2123"/>
                  <a:pt x="639" y="2084"/>
                  <a:pt x="606" y="2022"/>
                </a:cubicBezTo>
                <a:cubicBezTo>
                  <a:pt x="124" y="1133"/>
                  <a:pt x="124" y="1133"/>
                  <a:pt x="124" y="1133"/>
                </a:cubicBezTo>
                <a:cubicBezTo>
                  <a:pt x="62" y="1019"/>
                  <a:pt x="67" y="879"/>
                  <a:pt x="138" y="769"/>
                </a:cubicBezTo>
                <a:cubicBezTo>
                  <a:pt x="535" y="147"/>
                  <a:pt x="535" y="147"/>
                  <a:pt x="535" y="147"/>
                </a:cubicBezTo>
                <a:cubicBezTo>
                  <a:pt x="570" y="92"/>
                  <a:pt x="631" y="59"/>
                  <a:pt x="697" y="59"/>
                </a:cubicBezTo>
                <a:cubicBezTo>
                  <a:pt x="706" y="59"/>
                  <a:pt x="715" y="59"/>
                  <a:pt x="724" y="60"/>
                </a:cubicBezTo>
                <a:cubicBezTo>
                  <a:pt x="2100" y="256"/>
                  <a:pt x="2100" y="256"/>
                  <a:pt x="2100" y="256"/>
                </a:cubicBezTo>
                <a:cubicBezTo>
                  <a:pt x="2207" y="271"/>
                  <a:pt x="2301" y="333"/>
                  <a:pt x="2357" y="426"/>
                </a:cubicBezTo>
                <a:cubicBezTo>
                  <a:pt x="2573" y="784"/>
                  <a:pt x="2573" y="784"/>
                  <a:pt x="2573" y="784"/>
                </a:cubicBezTo>
                <a:cubicBezTo>
                  <a:pt x="2634" y="884"/>
                  <a:pt x="2642" y="1007"/>
                  <a:pt x="2595" y="111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91199"/>
            <a:ext cx="8352000" cy="2031231"/>
          </a:xfrm>
        </p:spPr>
        <p:txBody>
          <a:bodyPr anchor="b"/>
          <a:lstStyle>
            <a:lvl1pPr algn="l">
              <a:lnSpc>
                <a:spcPct val="90000"/>
              </a:lnSpc>
              <a:defRPr sz="7000">
                <a:solidFill>
                  <a:srgbClr val="9E145C"/>
                </a:solidFill>
              </a:defRPr>
            </a:lvl1pPr>
          </a:lstStyle>
          <a:p>
            <a:r>
              <a:rPr lang="nl-NL" dirty="0"/>
              <a:t>[Titel]</a:t>
            </a:r>
          </a:p>
        </p:txBody>
      </p:sp>
      <p:sp>
        <p:nvSpPr>
          <p:cNvPr id="3" name="Ondertitel 2"/>
          <p:cNvSpPr>
            <a:spLocks noGrp="1" noSelect="1"/>
          </p:cNvSpPr>
          <p:nvPr>
            <p:ph type="subTitle" idx="1" hasCustomPrompt="1"/>
          </p:nvPr>
        </p:nvSpPr>
        <p:spPr>
          <a:xfrm>
            <a:off x="1321200" y="4050460"/>
            <a:ext cx="8352000" cy="1404000"/>
          </a:xfrm>
        </p:spPr>
        <p:txBody>
          <a:bodyPr/>
          <a:lstStyle>
            <a:lvl1pPr marL="0" indent="0" algn="l">
              <a:buNone/>
              <a:defRPr sz="3500">
                <a:solidFill>
                  <a:srgbClr val="B1568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a:noFill/>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a:noFill/>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4313147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 tekst (L) en tekst op vorm (R) paars">
    <p:spTree>
      <p:nvGrpSpPr>
        <p:cNvPr id="1" name=""/>
        <p:cNvGrpSpPr/>
        <p:nvPr/>
      </p:nvGrpSpPr>
      <p:grpSpPr>
        <a:xfrm>
          <a:off x="0" y="0"/>
          <a:ext cx="0" cy="0"/>
          <a:chOff x="0" y="0"/>
          <a:chExt cx="0" cy="0"/>
        </a:xfrm>
      </p:grpSpPr>
      <p:sp>
        <p:nvSpPr>
          <p:cNvPr id="7" name="Freeform 5"/>
          <p:cNvSpPr>
            <a:spLocks noSelect="1"/>
          </p:cNvSpPr>
          <p:nvPr userDrawn="1"/>
        </p:nvSpPr>
        <p:spPr bwMode="auto">
          <a:xfrm>
            <a:off x="5894388" y="0"/>
            <a:ext cx="6297613" cy="6858000"/>
          </a:xfrm>
          <a:custGeom>
            <a:avLst/>
            <a:gdLst>
              <a:gd name="T0" fmla="*/ 19838 w 19838"/>
              <a:gd name="T1" fmla="*/ 0 h 21600"/>
              <a:gd name="T2" fmla="*/ 19838 w 19838"/>
              <a:gd name="T3" fmla="*/ 21600 h 21600"/>
              <a:gd name="T4" fmla="*/ 2032 w 19838"/>
              <a:gd name="T5" fmla="*/ 21600 h 21600"/>
              <a:gd name="T6" fmla="*/ 1321 w 19838"/>
              <a:gd name="T7" fmla="*/ 19486 h 21600"/>
              <a:gd name="T8" fmla="*/ 122 w 19838"/>
              <a:gd name="T9" fmla="*/ 4744 h 21600"/>
              <a:gd name="T10" fmla="*/ 1798 w 19838"/>
              <a:gd name="T11" fmla="*/ 794 h 21600"/>
              <a:gd name="T12" fmla="*/ 2766 w 19838"/>
              <a:gd name="T13" fmla="*/ 0 h 21600"/>
              <a:gd name="T14" fmla="*/ 19838 w 19838"/>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38" h="21600">
                <a:moveTo>
                  <a:pt x="19838" y="0"/>
                </a:moveTo>
                <a:cubicBezTo>
                  <a:pt x="19838" y="21600"/>
                  <a:pt x="19838" y="21600"/>
                  <a:pt x="19838" y="21600"/>
                </a:cubicBezTo>
                <a:cubicBezTo>
                  <a:pt x="2032" y="21600"/>
                  <a:pt x="2032" y="21600"/>
                  <a:pt x="2032" y="21600"/>
                </a:cubicBezTo>
                <a:cubicBezTo>
                  <a:pt x="1637" y="20984"/>
                  <a:pt x="1384" y="20266"/>
                  <a:pt x="1321" y="19486"/>
                </a:cubicBezTo>
                <a:cubicBezTo>
                  <a:pt x="122" y="4744"/>
                  <a:pt x="122" y="4744"/>
                  <a:pt x="122" y="4744"/>
                </a:cubicBezTo>
                <a:cubicBezTo>
                  <a:pt x="0" y="3232"/>
                  <a:pt x="626" y="1756"/>
                  <a:pt x="1798" y="794"/>
                </a:cubicBezTo>
                <a:cubicBezTo>
                  <a:pt x="2766" y="0"/>
                  <a:pt x="2766" y="0"/>
                  <a:pt x="2766" y="0"/>
                </a:cubicBezTo>
                <a:lnTo>
                  <a:pt x="19838" y="0"/>
                </a:lnTo>
                <a:close/>
              </a:path>
            </a:pathLst>
          </a:custGeom>
          <a:solidFill>
            <a:srgbClr val="EBD6EA"/>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3"/>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3"/>
              </a:buClr>
              <a:defRPr/>
            </a:lvl1pPr>
            <a:lvl2pPr>
              <a:buClr>
                <a:schemeClr val="accent3"/>
              </a:buClr>
              <a:defRPr/>
            </a:lvl2pPr>
            <a:lvl3pPr>
              <a:buClr>
                <a:schemeClr val="accent3"/>
              </a:buClr>
              <a:defRPr/>
            </a:lvl3pPr>
          </a:lstStyle>
          <a:p>
            <a:pPr lvl="0"/>
            <a:r>
              <a:rPr lang="nl-NL" dirty="0"/>
              <a:t>[Tekst]</a:t>
            </a:r>
          </a:p>
        </p:txBody>
      </p:sp>
      <p:sp>
        <p:nvSpPr>
          <p:cNvPr id="9" name="Tijdelijke aanduiding voor tekst 6"/>
          <p:cNvSpPr>
            <a:spLocks noGrp="1" noSelect="1"/>
          </p:cNvSpPr>
          <p:nvPr>
            <p:ph type="body" sz="quarter" idx="14" hasCustomPrompt="1"/>
          </p:nvPr>
        </p:nvSpPr>
        <p:spPr>
          <a:xfrm>
            <a:off x="6584462" y="1817688"/>
            <a:ext cx="4320000" cy="4068000"/>
          </a:xfrm>
        </p:spPr>
        <p:txBody>
          <a:bodyPr/>
          <a:lstStyle>
            <a:lvl1pPr>
              <a:buClr>
                <a:schemeClr val="accent3"/>
              </a:buClr>
              <a:defRPr>
                <a:solidFill>
                  <a:schemeClr val="accent3"/>
                </a:solidFill>
              </a:defRPr>
            </a:lvl1pPr>
            <a:lvl2pPr>
              <a:buClr>
                <a:schemeClr val="accent3"/>
              </a:buClr>
              <a:defRPr>
                <a:solidFill>
                  <a:schemeClr val="accent3"/>
                </a:solidFill>
              </a:defRPr>
            </a:lvl2pPr>
            <a:lvl3pPr>
              <a:buClr>
                <a:schemeClr val="accent3"/>
              </a:buClr>
              <a:defRPr>
                <a:solidFill>
                  <a:schemeClr val="accent3"/>
                </a:solidFill>
              </a:defRPr>
            </a:lvl3pPr>
            <a:lvl4pPr>
              <a:defRPr>
                <a:solidFill>
                  <a:schemeClr val="accent3"/>
                </a:solidFill>
              </a:defRPr>
            </a:lvl4pPr>
            <a:lvl5pPr>
              <a:defRPr>
                <a:solidFill>
                  <a:schemeClr val="accent3"/>
                </a:solidFill>
              </a:defRPr>
            </a:lvl5pPr>
            <a:lvl6pPr>
              <a:defRPr>
                <a:solidFill>
                  <a:schemeClr val="accent3"/>
                </a:solidFill>
              </a:defRPr>
            </a:lvl6pPr>
            <a:lvl7pPr>
              <a:defRPr>
                <a:solidFill>
                  <a:schemeClr val="accent3"/>
                </a:solidFill>
              </a:defRPr>
            </a:lvl7pPr>
            <a:lvl8pPr>
              <a:defRPr>
                <a:solidFill>
                  <a:schemeClr val="accent3"/>
                </a:solidFill>
              </a:defRPr>
            </a:lvl8pPr>
            <a:lvl9pPr>
              <a:defRPr>
                <a:solidFill>
                  <a:schemeClr val="accent3"/>
                </a:solidFill>
              </a:defRPr>
            </a:lvl9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20437333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el, tekst (L) en tekst op vorm (R) roze">
    <p:spTree>
      <p:nvGrpSpPr>
        <p:cNvPr id="1" name=""/>
        <p:cNvGrpSpPr/>
        <p:nvPr/>
      </p:nvGrpSpPr>
      <p:grpSpPr>
        <a:xfrm>
          <a:off x="0" y="0"/>
          <a:ext cx="0" cy="0"/>
          <a:chOff x="0" y="0"/>
          <a:chExt cx="0" cy="0"/>
        </a:xfrm>
      </p:grpSpPr>
      <p:sp>
        <p:nvSpPr>
          <p:cNvPr id="7" name="Freeform 5"/>
          <p:cNvSpPr>
            <a:spLocks noSelect="1"/>
          </p:cNvSpPr>
          <p:nvPr userDrawn="1"/>
        </p:nvSpPr>
        <p:spPr bwMode="auto">
          <a:xfrm>
            <a:off x="5894388" y="0"/>
            <a:ext cx="6297613" cy="6858000"/>
          </a:xfrm>
          <a:custGeom>
            <a:avLst/>
            <a:gdLst>
              <a:gd name="T0" fmla="*/ 19838 w 19838"/>
              <a:gd name="T1" fmla="*/ 0 h 21600"/>
              <a:gd name="T2" fmla="*/ 19838 w 19838"/>
              <a:gd name="T3" fmla="*/ 21600 h 21600"/>
              <a:gd name="T4" fmla="*/ 2032 w 19838"/>
              <a:gd name="T5" fmla="*/ 21600 h 21600"/>
              <a:gd name="T6" fmla="*/ 1321 w 19838"/>
              <a:gd name="T7" fmla="*/ 19486 h 21600"/>
              <a:gd name="T8" fmla="*/ 122 w 19838"/>
              <a:gd name="T9" fmla="*/ 4744 h 21600"/>
              <a:gd name="T10" fmla="*/ 1798 w 19838"/>
              <a:gd name="T11" fmla="*/ 794 h 21600"/>
              <a:gd name="T12" fmla="*/ 2766 w 19838"/>
              <a:gd name="T13" fmla="*/ 0 h 21600"/>
              <a:gd name="T14" fmla="*/ 19838 w 19838"/>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38" h="21600">
                <a:moveTo>
                  <a:pt x="19838" y="0"/>
                </a:moveTo>
                <a:cubicBezTo>
                  <a:pt x="19838" y="21600"/>
                  <a:pt x="19838" y="21600"/>
                  <a:pt x="19838" y="21600"/>
                </a:cubicBezTo>
                <a:cubicBezTo>
                  <a:pt x="2032" y="21600"/>
                  <a:pt x="2032" y="21600"/>
                  <a:pt x="2032" y="21600"/>
                </a:cubicBezTo>
                <a:cubicBezTo>
                  <a:pt x="1637" y="20984"/>
                  <a:pt x="1384" y="20266"/>
                  <a:pt x="1321" y="19486"/>
                </a:cubicBezTo>
                <a:cubicBezTo>
                  <a:pt x="122" y="4744"/>
                  <a:pt x="122" y="4744"/>
                  <a:pt x="122" y="4744"/>
                </a:cubicBezTo>
                <a:cubicBezTo>
                  <a:pt x="0" y="3232"/>
                  <a:pt x="626" y="1756"/>
                  <a:pt x="1798" y="794"/>
                </a:cubicBezTo>
                <a:cubicBezTo>
                  <a:pt x="2766" y="0"/>
                  <a:pt x="2766" y="0"/>
                  <a:pt x="2766" y="0"/>
                </a:cubicBezTo>
                <a:lnTo>
                  <a:pt x="19838" y="0"/>
                </a:lnTo>
                <a:close/>
              </a:path>
            </a:pathLst>
          </a:custGeom>
          <a:solidFill>
            <a:srgbClr val="FAE3EF"/>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6" y="564614"/>
            <a:ext cx="4320000" cy="1080000"/>
          </a:xfrm>
        </p:spPr>
        <p:txBody>
          <a:bodyPr/>
          <a:lstStyle>
            <a:lvl1pPr>
              <a:defRPr>
                <a:solidFill>
                  <a:schemeClr val="accent2"/>
                </a:solidFill>
              </a:defRPr>
            </a:lvl1pPr>
          </a:lstStyle>
          <a:p>
            <a:r>
              <a:rPr lang="nl-NL" dirty="0"/>
              <a:t>[Titel]</a:t>
            </a:r>
          </a:p>
        </p:txBody>
      </p:sp>
      <p:sp>
        <p:nvSpPr>
          <p:cNvPr id="6" name="Tijdelijke aanduiding voor tekst 5"/>
          <p:cNvSpPr>
            <a:spLocks noGrp="1" noSelect="1"/>
          </p:cNvSpPr>
          <p:nvPr>
            <p:ph type="body" sz="quarter" idx="13" hasCustomPrompt="1"/>
          </p:nvPr>
        </p:nvSpPr>
        <p:spPr>
          <a:xfrm>
            <a:off x="1320800" y="1817688"/>
            <a:ext cx="4320000" cy="4068000"/>
          </a:xfrm>
        </p:spPr>
        <p:txBody>
          <a:bodyPr/>
          <a:lstStyle>
            <a:lvl1pPr>
              <a:buClr>
                <a:schemeClr val="accent2"/>
              </a:buClr>
              <a:defRPr/>
            </a:lvl1pPr>
            <a:lvl2pPr>
              <a:buClr>
                <a:schemeClr val="accent2"/>
              </a:buClr>
              <a:defRPr/>
            </a:lvl2pPr>
            <a:lvl3pPr>
              <a:buClr>
                <a:schemeClr val="accent2"/>
              </a:buClr>
              <a:defRPr/>
            </a:lvl3pPr>
          </a:lstStyle>
          <a:p>
            <a:pPr lvl="0"/>
            <a:r>
              <a:rPr lang="nl-NL" dirty="0"/>
              <a:t>[Tekst]</a:t>
            </a:r>
          </a:p>
        </p:txBody>
      </p:sp>
      <p:sp>
        <p:nvSpPr>
          <p:cNvPr id="9" name="Tijdelijke aanduiding voor tekst 6"/>
          <p:cNvSpPr>
            <a:spLocks noGrp="1" noSelect="1"/>
          </p:cNvSpPr>
          <p:nvPr>
            <p:ph type="body" sz="quarter" idx="14" hasCustomPrompt="1"/>
          </p:nvPr>
        </p:nvSpPr>
        <p:spPr>
          <a:xfrm>
            <a:off x="6584462" y="1817688"/>
            <a:ext cx="4320000" cy="4068000"/>
          </a:xfrm>
        </p:spPr>
        <p:txBody>
          <a:bodyPr/>
          <a:lstStyle>
            <a:lvl1pPr>
              <a:buClr>
                <a:schemeClr val="accent2"/>
              </a:buClr>
              <a:defRPr>
                <a:solidFill>
                  <a:schemeClr val="accent2"/>
                </a:solidFill>
              </a:defRPr>
            </a:lvl1pPr>
            <a:lvl2pPr>
              <a:buClr>
                <a:schemeClr val="accent2"/>
              </a:buClr>
              <a:defRPr>
                <a:solidFill>
                  <a:schemeClr val="accent2"/>
                </a:solidFill>
              </a:defRPr>
            </a:lvl2pPr>
            <a:lvl3pPr>
              <a:buClr>
                <a:schemeClr val="accent2"/>
              </a:buClr>
              <a:defRPr>
                <a:solidFill>
                  <a:schemeClr val="accent2"/>
                </a:solidFill>
              </a:defRPr>
            </a:lvl3pPr>
            <a:lvl4pPr>
              <a:defRPr>
                <a:solidFill>
                  <a:schemeClr val="accent2"/>
                </a:solidFill>
              </a:defRPr>
            </a:lvl4pPr>
            <a:lvl5pPr>
              <a:defRPr>
                <a:solidFill>
                  <a:schemeClr val="accent2"/>
                </a:solidFill>
              </a:defRPr>
            </a:lvl5pPr>
            <a:lvl6pPr>
              <a:defRPr>
                <a:solidFill>
                  <a:schemeClr val="accent2"/>
                </a:solidFill>
              </a:defRPr>
            </a:lvl6pPr>
            <a:lvl7pPr>
              <a:defRPr>
                <a:solidFill>
                  <a:schemeClr val="accent2"/>
                </a:solidFill>
              </a:defRPr>
            </a:lvl7pPr>
            <a:lvl8pPr>
              <a:defRPr>
                <a:solidFill>
                  <a:schemeClr val="accent2"/>
                </a:solidFill>
              </a:defRPr>
            </a:lvl8pPr>
            <a:lvl9pPr>
              <a:defRPr>
                <a:solidFill>
                  <a:schemeClr val="accent2"/>
                </a:solidFill>
              </a:defRPr>
            </a:lvl9pPr>
          </a:lstStyle>
          <a:p>
            <a:pPr lvl="0"/>
            <a:r>
              <a:rPr lang="nl-NL" dirty="0"/>
              <a:t>[Tekst]</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25194068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Citaat">
    <p:bg>
      <p:bgPr>
        <a:solidFill>
          <a:srgbClr val="B7E2FA"/>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10409238" y="0"/>
            <a:ext cx="1782763" cy="2051050"/>
          </a:xfrm>
          <a:custGeom>
            <a:avLst/>
            <a:gdLst>
              <a:gd name="T0" fmla="*/ 3813 w 5617"/>
              <a:gd name="T1" fmla="*/ 5880 h 6460"/>
              <a:gd name="T2" fmla="*/ 1129 w 5617"/>
              <a:gd name="T3" fmla="*/ 3390 h 6460"/>
              <a:gd name="T4" fmla="*/ 360 w 5617"/>
              <a:gd name="T5" fmla="*/ 723 h 6460"/>
              <a:gd name="T6" fmla="*/ 202 w 5617"/>
              <a:gd name="T7" fmla="*/ 0 h 6460"/>
              <a:gd name="T8" fmla="*/ 0 w 5617"/>
              <a:gd name="T9" fmla="*/ 0 h 6460"/>
              <a:gd name="T10" fmla="*/ 168 w 5617"/>
              <a:gd name="T11" fmla="*/ 779 h 6460"/>
              <a:gd name="T12" fmla="*/ 937 w 5617"/>
              <a:gd name="T13" fmla="*/ 3446 h 6460"/>
              <a:gd name="T14" fmla="*/ 3773 w 5617"/>
              <a:gd name="T15" fmla="*/ 6076 h 6460"/>
              <a:gd name="T16" fmla="*/ 5617 w 5617"/>
              <a:gd name="T17" fmla="*/ 6460 h 6460"/>
              <a:gd name="T18" fmla="*/ 5617 w 5617"/>
              <a:gd name="T19" fmla="*/ 6256 h 6460"/>
              <a:gd name="T20" fmla="*/ 3813 w 5617"/>
              <a:gd name="T21" fmla="*/ 5880 h 6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17" h="6460">
                <a:moveTo>
                  <a:pt x="3813" y="5880"/>
                </a:moveTo>
                <a:cubicBezTo>
                  <a:pt x="2523" y="5611"/>
                  <a:pt x="1494" y="4657"/>
                  <a:pt x="1129" y="3390"/>
                </a:cubicBezTo>
                <a:cubicBezTo>
                  <a:pt x="360" y="723"/>
                  <a:pt x="360" y="723"/>
                  <a:pt x="360" y="723"/>
                </a:cubicBezTo>
                <a:cubicBezTo>
                  <a:pt x="291" y="485"/>
                  <a:pt x="239" y="243"/>
                  <a:pt x="202" y="0"/>
                </a:cubicBezTo>
                <a:cubicBezTo>
                  <a:pt x="0" y="0"/>
                  <a:pt x="0" y="0"/>
                  <a:pt x="0" y="0"/>
                </a:cubicBezTo>
                <a:cubicBezTo>
                  <a:pt x="38" y="262"/>
                  <a:pt x="94" y="522"/>
                  <a:pt x="168" y="779"/>
                </a:cubicBezTo>
                <a:cubicBezTo>
                  <a:pt x="937" y="3446"/>
                  <a:pt x="937" y="3446"/>
                  <a:pt x="937" y="3446"/>
                </a:cubicBezTo>
                <a:cubicBezTo>
                  <a:pt x="1323" y="4784"/>
                  <a:pt x="2409" y="5792"/>
                  <a:pt x="3773" y="6076"/>
                </a:cubicBezTo>
                <a:cubicBezTo>
                  <a:pt x="5617" y="6460"/>
                  <a:pt x="5617" y="6460"/>
                  <a:pt x="5617" y="6460"/>
                </a:cubicBezTo>
                <a:cubicBezTo>
                  <a:pt x="5617" y="6256"/>
                  <a:pt x="5617" y="6256"/>
                  <a:pt x="5617" y="6256"/>
                </a:cubicBezTo>
                <a:lnTo>
                  <a:pt x="3813" y="5880"/>
                </a:lnTo>
                <a:close/>
              </a:path>
            </a:pathLst>
          </a:custGeom>
          <a:solidFill>
            <a:srgbClr val="90D0F3"/>
          </a:solidFill>
          <a:ln>
            <a:noFill/>
          </a:ln>
        </p:spPr>
        <p:txBody>
          <a:bodyPr vert="horz" wrap="square" lIns="91440" tIns="45720" rIns="91440" bIns="45720" numCol="1" anchor="t" anchorCtr="0" compatLnSpc="1">
            <a:prstTxWarp prst="textNoShape">
              <a:avLst/>
            </a:prstTxWarp>
          </a:bodyPr>
          <a:lstStyle/>
          <a:p>
            <a:endParaRPr lang="nl-NL"/>
          </a:p>
        </p:txBody>
      </p:sp>
      <p:sp>
        <p:nvSpPr>
          <p:cNvPr id="5" name="Freeform 7"/>
          <p:cNvSpPr>
            <a:spLocks noSelect="1"/>
          </p:cNvSpPr>
          <p:nvPr userDrawn="1"/>
        </p:nvSpPr>
        <p:spPr bwMode="auto">
          <a:xfrm>
            <a:off x="0" y="3692525"/>
            <a:ext cx="1095375" cy="3165475"/>
          </a:xfrm>
          <a:custGeom>
            <a:avLst/>
            <a:gdLst>
              <a:gd name="T0" fmla="*/ 2631 w 3450"/>
              <a:gd name="T1" fmla="*/ 4016 h 9967"/>
              <a:gd name="T2" fmla="*/ 0 w 3450"/>
              <a:gd name="T3" fmla="*/ 0 h 9967"/>
              <a:gd name="T4" fmla="*/ 0 w 3450"/>
              <a:gd name="T5" fmla="*/ 365 h 9967"/>
              <a:gd name="T6" fmla="*/ 2464 w 3450"/>
              <a:gd name="T7" fmla="*/ 4125 h 9967"/>
              <a:gd name="T8" fmla="*/ 2601 w 3450"/>
              <a:gd name="T9" fmla="*/ 7784 h 9967"/>
              <a:gd name="T10" fmla="*/ 1395 w 3450"/>
              <a:gd name="T11" fmla="*/ 9967 h 9967"/>
              <a:gd name="T12" fmla="*/ 1624 w 3450"/>
              <a:gd name="T13" fmla="*/ 9967 h 9967"/>
              <a:gd name="T14" fmla="*/ 2776 w 3450"/>
              <a:gd name="T15" fmla="*/ 7881 h 9967"/>
              <a:gd name="T16" fmla="*/ 2631 w 3450"/>
              <a:gd name="T17" fmla="*/ 4016 h 9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50" h="9967">
                <a:moveTo>
                  <a:pt x="2631" y="4016"/>
                </a:moveTo>
                <a:cubicBezTo>
                  <a:pt x="0" y="0"/>
                  <a:pt x="0" y="0"/>
                  <a:pt x="0" y="0"/>
                </a:cubicBezTo>
                <a:cubicBezTo>
                  <a:pt x="0" y="365"/>
                  <a:pt x="0" y="365"/>
                  <a:pt x="0" y="365"/>
                </a:cubicBezTo>
                <a:cubicBezTo>
                  <a:pt x="2464" y="4125"/>
                  <a:pt x="2464" y="4125"/>
                  <a:pt x="2464" y="4125"/>
                </a:cubicBezTo>
                <a:cubicBezTo>
                  <a:pt x="3186" y="5228"/>
                  <a:pt x="3239" y="6630"/>
                  <a:pt x="2601" y="7784"/>
                </a:cubicBezTo>
                <a:cubicBezTo>
                  <a:pt x="1395" y="9967"/>
                  <a:pt x="1395" y="9967"/>
                  <a:pt x="1395" y="9967"/>
                </a:cubicBezTo>
                <a:cubicBezTo>
                  <a:pt x="1624" y="9967"/>
                  <a:pt x="1624" y="9967"/>
                  <a:pt x="1624" y="9967"/>
                </a:cubicBezTo>
                <a:cubicBezTo>
                  <a:pt x="2776" y="7881"/>
                  <a:pt x="2776" y="7881"/>
                  <a:pt x="2776" y="7881"/>
                </a:cubicBezTo>
                <a:cubicBezTo>
                  <a:pt x="3450" y="6662"/>
                  <a:pt x="3394" y="5181"/>
                  <a:pt x="2631" y="4016"/>
                </a:cubicBezTo>
                <a:close/>
              </a:path>
            </a:pathLst>
          </a:custGeom>
          <a:solidFill>
            <a:srgbClr val="90D0F3"/>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984738"/>
            <a:ext cx="9648000" cy="4865076"/>
          </a:xfrm>
        </p:spPr>
        <p:txBody>
          <a:bodyPr anchor="ctr"/>
          <a:lstStyle>
            <a:lvl1pPr>
              <a:defRPr sz="6000" b="0"/>
            </a:lvl1pPr>
          </a:lstStyle>
          <a:p>
            <a:r>
              <a:rPr lang="nl-NL" dirty="0"/>
              <a:t>[Titel]</a:t>
            </a:r>
          </a:p>
        </p:txBody>
      </p:sp>
    </p:spTree>
    <p:extLst>
      <p:ext uri="{BB962C8B-B14F-4D97-AF65-F5344CB8AC3E}">
        <p14:creationId xmlns:p14="http://schemas.microsoft.com/office/powerpoint/2010/main" val="12594989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Citaat groen">
    <p:bg>
      <p:bgPr>
        <a:solidFill>
          <a:srgbClr val="CEE7DC"/>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10409238" y="0"/>
            <a:ext cx="1782763" cy="2051050"/>
          </a:xfrm>
          <a:custGeom>
            <a:avLst/>
            <a:gdLst>
              <a:gd name="T0" fmla="*/ 3813 w 5617"/>
              <a:gd name="T1" fmla="*/ 5880 h 6460"/>
              <a:gd name="T2" fmla="*/ 1129 w 5617"/>
              <a:gd name="T3" fmla="*/ 3390 h 6460"/>
              <a:gd name="T4" fmla="*/ 360 w 5617"/>
              <a:gd name="T5" fmla="*/ 723 h 6460"/>
              <a:gd name="T6" fmla="*/ 202 w 5617"/>
              <a:gd name="T7" fmla="*/ 0 h 6460"/>
              <a:gd name="T8" fmla="*/ 0 w 5617"/>
              <a:gd name="T9" fmla="*/ 0 h 6460"/>
              <a:gd name="T10" fmla="*/ 168 w 5617"/>
              <a:gd name="T11" fmla="*/ 779 h 6460"/>
              <a:gd name="T12" fmla="*/ 937 w 5617"/>
              <a:gd name="T13" fmla="*/ 3446 h 6460"/>
              <a:gd name="T14" fmla="*/ 3773 w 5617"/>
              <a:gd name="T15" fmla="*/ 6076 h 6460"/>
              <a:gd name="T16" fmla="*/ 5617 w 5617"/>
              <a:gd name="T17" fmla="*/ 6460 h 6460"/>
              <a:gd name="T18" fmla="*/ 5617 w 5617"/>
              <a:gd name="T19" fmla="*/ 6256 h 6460"/>
              <a:gd name="T20" fmla="*/ 3813 w 5617"/>
              <a:gd name="T21" fmla="*/ 5880 h 6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17" h="6460">
                <a:moveTo>
                  <a:pt x="3813" y="5880"/>
                </a:moveTo>
                <a:cubicBezTo>
                  <a:pt x="2523" y="5611"/>
                  <a:pt x="1494" y="4657"/>
                  <a:pt x="1129" y="3390"/>
                </a:cubicBezTo>
                <a:cubicBezTo>
                  <a:pt x="360" y="723"/>
                  <a:pt x="360" y="723"/>
                  <a:pt x="360" y="723"/>
                </a:cubicBezTo>
                <a:cubicBezTo>
                  <a:pt x="291" y="485"/>
                  <a:pt x="239" y="243"/>
                  <a:pt x="202" y="0"/>
                </a:cubicBezTo>
                <a:cubicBezTo>
                  <a:pt x="0" y="0"/>
                  <a:pt x="0" y="0"/>
                  <a:pt x="0" y="0"/>
                </a:cubicBezTo>
                <a:cubicBezTo>
                  <a:pt x="38" y="262"/>
                  <a:pt x="94" y="522"/>
                  <a:pt x="168" y="779"/>
                </a:cubicBezTo>
                <a:cubicBezTo>
                  <a:pt x="937" y="3446"/>
                  <a:pt x="937" y="3446"/>
                  <a:pt x="937" y="3446"/>
                </a:cubicBezTo>
                <a:cubicBezTo>
                  <a:pt x="1323" y="4784"/>
                  <a:pt x="2409" y="5792"/>
                  <a:pt x="3773" y="6076"/>
                </a:cubicBezTo>
                <a:cubicBezTo>
                  <a:pt x="5617" y="6460"/>
                  <a:pt x="5617" y="6460"/>
                  <a:pt x="5617" y="6460"/>
                </a:cubicBezTo>
                <a:cubicBezTo>
                  <a:pt x="5617" y="6256"/>
                  <a:pt x="5617" y="6256"/>
                  <a:pt x="5617" y="6256"/>
                </a:cubicBezTo>
                <a:lnTo>
                  <a:pt x="3813" y="5880"/>
                </a:lnTo>
                <a:close/>
              </a:path>
            </a:pathLst>
          </a:custGeom>
          <a:solidFill>
            <a:srgbClr val="81C5A1"/>
          </a:solidFill>
          <a:ln>
            <a:noFill/>
          </a:ln>
        </p:spPr>
        <p:txBody>
          <a:bodyPr vert="horz" wrap="square" lIns="91440" tIns="45720" rIns="91440" bIns="45720" numCol="1" anchor="t" anchorCtr="0" compatLnSpc="1">
            <a:prstTxWarp prst="textNoShape">
              <a:avLst/>
            </a:prstTxWarp>
          </a:bodyPr>
          <a:lstStyle/>
          <a:p>
            <a:endParaRPr lang="nl-NL"/>
          </a:p>
        </p:txBody>
      </p:sp>
      <p:sp>
        <p:nvSpPr>
          <p:cNvPr id="5" name="Freeform 7"/>
          <p:cNvSpPr>
            <a:spLocks noSelect="1"/>
          </p:cNvSpPr>
          <p:nvPr userDrawn="1"/>
        </p:nvSpPr>
        <p:spPr bwMode="auto">
          <a:xfrm>
            <a:off x="0" y="3692525"/>
            <a:ext cx="1095375" cy="3165475"/>
          </a:xfrm>
          <a:custGeom>
            <a:avLst/>
            <a:gdLst>
              <a:gd name="T0" fmla="*/ 2631 w 3450"/>
              <a:gd name="T1" fmla="*/ 4016 h 9967"/>
              <a:gd name="T2" fmla="*/ 0 w 3450"/>
              <a:gd name="T3" fmla="*/ 0 h 9967"/>
              <a:gd name="T4" fmla="*/ 0 w 3450"/>
              <a:gd name="T5" fmla="*/ 365 h 9967"/>
              <a:gd name="T6" fmla="*/ 2464 w 3450"/>
              <a:gd name="T7" fmla="*/ 4125 h 9967"/>
              <a:gd name="T8" fmla="*/ 2601 w 3450"/>
              <a:gd name="T9" fmla="*/ 7784 h 9967"/>
              <a:gd name="T10" fmla="*/ 1395 w 3450"/>
              <a:gd name="T11" fmla="*/ 9967 h 9967"/>
              <a:gd name="T12" fmla="*/ 1624 w 3450"/>
              <a:gd name="T13" fmla="*/ 9967 h 9967"/>
              <a:gd name="T14" fmla="*/ 2776 w 3450"/>
              <a:gd name="T15" fmla="*/ 7881 h 9967"/>
              <a:gd name="T16" fmla="*/ 2631 w 3450"/>
              <a:gd name="T17" fmla="*/ 4016 h 9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50" h="9967">
                <a:moveTo>
                  <a:pt x="2631" y="4016"/>
                </a:moveTo>
                <a:cubicBezTo>
                  <a:pt x="0" y="0"/>
                  <a:pt x="0" y="0"/>
                  <a:pt x="0" y="0"/>
                </a:cubicBezTo>
                <a:cubicBezTo>
                  <a:pt x="0" y="365"/>
                  <a:pt x="0" y="365"/>
                  <a:pt x="0" y="365"/>
                </a:cubicBezTo>
                <a:cubicBezTo>
                  <a:pt x="2464" y="4125"/>
                  <a:pt x="2464" y="4125"/>
                  <a:pt x="2464" y="4125"/>
                </a:cubicBezTo>
                <a:cubicBezTo>
                  <a:pt x="3186" y="5228"/>
                  <a:pt x="3239" y="6630"/>
                  <a:pt x="2601" y="7784"/>
                </a:cubicBezTo>
                <a:cubicBezTo>
                  <a:pt x="1395" y="9967"/>
                  <a:pt x="1395" y="9967"/>
                  <a:pt x="1395" y="9967"/>
                </a:cubicBezTo>
                <a:cubicBezTo>
                  <a:pt x="1624" y="9967"/>
                  <a:pt x="1624" y="9967"/>
                  <a:pt x="1624" y="9967"/>
                </a:cubicBezTo>
                <a:cubicBezTo>
                  <a:pt x="2776" y="7881"/>
                  <a:pt x="2776" y="7881"/>
                  <a:pt x="2776" y="7881"/>
                </a:cubicBezTo>
                <a:cubicBezTo>
                  <a:pt x="3450" y="6662"/>
                  <a:pt x="3394" y="5181"/>
                  <a:pt x="2631" y="4016"/>
                </a:cubicBezTo>
                <a:close/>
              </a:path>
            </a:pathLst>
          </a:custGeom>
          <a:solidFill>
            <a:srgbClr val="81C5A1"/>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984738"/>
            <a:ext cx="9648000" cy="4865076"/>
          </a:xfrm>
        </p:spPr>
        <p:txBody>
          <a:bodyPr anchor="ctr"/>
          <a:lstStyle>
            <a:lvl1pPr>
              <a:defRPr sz="6000" b="0">
                <a:solidFill>
                  <a:srgbClr val="004A26"/>
                </a:solidFill>
              </a:defRPr>
            </a:lvl1pPr>
          </a:lstStyle>
          <a:p>
            <a:r>
              <a:rPr lang="nl-NL" dirty="0"/>
              <a:t>[Titel]</a:t>
            </a:r>
          </a:p>
        </p:txBody>
      </p:sp>
    </p:spTree>
    <p:extLst>
      <p:ext uri="{BB962C8B-B14F-4D97-AF65-F5344CB8AC3E}">
        <p14:creationId xmlns:p14="http://schemas.microsoft.com/office/powerpoint/2010/main" val="2943383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Citaat paars">
    <p:bg>
      <p:bgPr>
        <a:solidFill>
          <a:srgbClr val="EBD6EA"/>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10409238" y="0"/>
            <a:ext cx="1782763" cy="2051050"/>
          </a:xfrm>
          <a:custGeom>
            <a:avLst/>
            <a:gdLst>
              <a:gd name="T0" fmla="*/ 3813 w 5617"/>
              <a:gd name="T1" fmla="*/ 5880 h 6460"/>
              <a:gd name="T2" fmla="*/ 1129 w 5617"/>
              <a:gd name="T3" fmla="*/ 3390 h 6460"/>
              <a:gd name="T4" fmla="*/ 360 w 5617"/>
              <a:gd name="T5" fmla="*/ 723 h 6460"/>
              <a:gd name="T6" fmla="*/ 202 w 5617"/>
              <a:gd name="T7" fmla="*/ 0 h 6460"/>
              <a:gd name="T8" fmla="*/ 0 w 5617"/>
              <a:gd name="T9" fmla="*/ 0 h 6460"/>
              <a:gd name="T10" fmla="*/ 168 w 5617"/>
              <a:gd name="T11" fmla="*/ 779 h 6460"/>
              <a:gd name="T12" fmla="*/ 937 w 5617"/>
              <a:gd name="T13" fmla="*/ 3446 h 6460"/>
              <a:gd name="T14" fmla="*/ 3773 w 5617"/>
              <a:gd name="T15" fmla="*/ 6076 h 6460"/>
              <a:gd name="T16" fmla="*/ 5617 w 5617"/>
              <a:gd name="T17" fmla="*/ 6460 h 6460"/>
              <a:gd name="T18" fmla="*/ 5617 w 5617"/>
              <a:gd name="T19" fmla="*/ 6256 h 6460"/>
              <a:gd name="T20" fmla="*/ 3813 w 5617"/>
              <a:gd name="T21" fmla="*/ 5880 h 6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17" h="6460">
                <a:moveTo>
                  <a:pt x="3813" y="5880"/>
                </a:moveTo>
                <a:cubicBezTo>
                  <a:pt x="2523" y="5611"/>
                  <a:pt x="1494" y="4657"/>
                  <a:pt x="1129" y="3390"/>
                </a:cubicBezTo>
                <a:cubicBezTo>
                  <a:pt x="360" y="723"/>
                  <a:pt x="360" y="723"/>
                  <a:pt x="360" y="723"/>
                </a:cubicBezTo>
                <a:cubicBezTo>
                  <a:pt x="291" y="485"/>
                  <a:pt x="239" y="243"/>
                  <a:pt x="202" y="0"/>
                </a:cubicBezTo>
                <a:cubicBezTo>
                  <a:pt x="0" y="0"/>
                  <a:pt x="0" y="0"/>
                  <a:pt x="0" y="0"/>
                </a:cubicBezTo>
                <a:cubicBezTo>
                  <a:pt x="38" y="262"/>
                  <a:pt x="94" y="522"/>
                  <a:pt x="168" y="779"/>
                </a:cubicBezTo>
                <a:cubicBezTo>
                  <a:pt x="937" y="3446"/>
                  <a:pt x="937" y="3446"/>
                  <a:pt x="937" y="3446"/>
                </a:cubicBezTo>
                <a:cubicBezTo>
                  <a:pt x="1323" y="4784"/>
                  <a:pt x="2409" y="5792"/>
                  <a:pt x="3773" y="6076"/>
                </a:cubicBezTo>
                <a:cubicBezTo>
                  <a:pt x="5617" y="6460"/>
                  <a:pt x="5617" y="6460"/>
                  <a:pt x="5617" y="6460"/>
                </a:cubicBezTo>
                <a:cubicBezTo>
                  <a:pt x="5617" y="6256"/>
                  <a:pt x="5617" y="6256"/>
                  <a:pt x="5617" y="6256"/>
                </a:cubicBezTo>
                <a:lnTo>
                  <a:pt x="3813" y="5880"/>
                </a:lnTo>
                <a:close/>
              </a:path>
            </a:pathLst>
          </a:custGeom>
          <a:solidFill>
            <a:srgbClr val="C893C2"/>
          </a:solidFill>
          <a:ln>
            <a:noFill/>
          </a:ln>
        </p:spPr>
        <p:txBody>
          <a:bodyPr vert="horz" wrap="square" lIns="91440" tIns="45720" rIns="91440" bIns="45720" numCol="1" anchor="t" anchorCtr="0" compatLnSpc="1">
            <a:prstTxWarp prst="textNoShape">
              <a:avLst/>
            </a:prstTxWarp>
          </a:bodyPr>
          <a:lstStyle/>
          <a:p>
            <a:endParaRPr lang="nl-NL"/>
          </a:p>
        </p:txBody>
      </p:sp>
      <p:sp>
        <p:nvSpPr>
          <p:cNvPr id="5" name="Freeform 7"/>
          <p:cNvSpPr>
            <a:spLocks noSelect="1"/>
          </p:cNvSpPr>
          <p:nvPr userDrawn="1"/>
        </p:nvSpPr>
        <p:spPr bwMode="auto">
          <a:xfrm>
            <a:off x="0" y="3692525"/>
            <a:ext cx="1095375" cy="3165475"/>
          </a:xfrm>
          <a:custGeom>
            <a:avLst/>
            <a:gdLst>
              <a:gd name="T0" fmla="*/ 2631 w 3450"/>
              <a:gd name="T1" fmla="*/ 4016 h 9967"/>
              <a:gd name="T2" fmla="*/ 0 w 3450"/>
              <a:gd name="T3" fmla="*/ 0 h 9967"/>
              <a:gd name="T4" fmla="*/ 0 w 3450"/>
              <a:gd name="T5" fmla="*/ 365 h 9967"/>
              <a:gd name="T6" fmla="*/ 2464 w 3450"/>
              <a:gd name="T7" fmla="*/ 4125 h 9967"/>
              <a:gd name="T8" fmla="*/ 2601 w 3450"/>
              <a:gd name="T9" fmla="*/ 7784 h 9967"/>
              <a:gd name="T10" fmla="*/ 1395 w 3450"/>
              <a:gd name="T11" fmla="*/ 9967 h 9967"/>
              <a:gd name="T12" fmla="*/ 1624 w 3450"/>
              <a:gd name="T13" fmla="*/ 9967 h 9967"/>
              <a:gd name="T14" fmla="*/ 2776 w 3450"/>
              <a:gd name="T15" fmla="*/ 7881 h 9967"/>
              <a:gd name="T16" fmla="*/ 2631 w 3450"/>
              <a:gd name="T17" fmla="*/ 4016 h 9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50" h="9967">
                <a:moveTo>
                  <a:pt x="2631" y="4016"/>
                </a:moveTo>
                <a:cubicBezTo>
                  <a:pt x="0" y="0"/>
                  <a:pt x="0" y="0"/>
                  <a:pt x="0" y="0"/>
                </a:cubicBezTo>
                <a:cubicBezTo>
                  <a:pt x="0" y="365"/>
                  <a:pt x="0" y="365"/>
                  <a:pt x="0" y="365"/>
                </a:cubicBezTo>
                <a:cubicBezTo>
                  <a:pt x="2464" y="4125"/>
                  <a:pt x="2464" y="4125"/>
                  <a:pt x="2464" y="4125"/>
                </a:cubicBezTo>
                <a:cubicBezTo>
                  <a:pt x="3186" y="5228"/>
                  <a:pt x="3239" y="6630"/>
                  <a:pt x="2601" y="7784"/>
                </a:cubicBezTo>
                <a:cubicBezTo>
                  <a:pt x="1395" y="9967"/>
                  <a:pt x="1395" y="9967"/>
                  <a:pt x="1395" y="9967"/>
                </a:cubicBezTo>
                <a:cubicBezTo>
                  <a:pt x="1624" y="9967"/>
                  <a:pt x="1624" y="9967"/>
                  <a:pt x="1624" y="9967"/>
                </a:cubicBezTo>
                <a:cubicBezTo>
                  <a:pt x="2776" y="7881"/>
                  <a:pt x="2776" y="7881"/>
                  <a:pt x="2776" y="7881"/>
                </a:cubicBezTo>
                <a:cubicBezTo>
                  <a:pt x="3450" y="6662"/>
                  <a:pt x="3394" y="5181"/>
                  <a:pt x="2631" y="4016"/>
                </a:cubicBezTo>
                <a:close/>
              </a:path>
            </a:pathLst>
          </a:custGeom>
          <a:solidFill>
            <a:srgbClr val="C893C2"/>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984738"/>
            <a:ext cx="9648000" cy="4865076"/>
          </a:xfrm>
        </p:spPr>
        <p:txBody>
          <a:bodyPr anchor="ctr"/>
          <a:lstStyle>
            <a:lvl1pPr>
              <a:defRPr sz="6000" b="0">
                <a:solidFill>
                  <a:srgbClr val="591F58"/>
                </a:solidFill>
              </a:defRPr>
            </a:lvl1pPr>
          </a:lstStyle>
          <a:p>
            <a:r>
              <a:rPr lang="nl-NL" dirty="0"/>
              <a:t>[Titel]</a:t>
            </a:r>
          </a:p>
        </p:txBody>
      </p:sp>
    </p:spTree>
    <p:extLst>
      <p:ext uri="{BB962C8B-B14F-4D97-AF65-F5344CB8AC3E}">
        <p14:creationId xmlns:p14="http://schemas.microsoft.com/office/powerpoint/2010/main" val="15914967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Citaat roze">
    <p:bg>
      <p:bgPr>
        <a:solidFill>
          <a:srgbClr val="FAE3EF"/>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10409238" y="0"/>
            <a:ext cx="1782763" cy="2051050"/>
          </a:xfrm>
          <a:custGeom>
            <a:avLst/>
            <a:gdLst>
              <a:gd name="T0" fmla="*/ 3813 w 5617"/>
              <a:gd name="T1" fmla="*/ 5880 h 6460"/>
              <a:gd name="T2" fmla="*/ 1129 w 5617"/>
              <a:gd name="T3" fmla="*/ 3390 h 6460"/>
              <a:gd name="T4" fmla="*/ 360 w 5617"/>
              <a:gd name="T5" fmla="*/ 723 h 6460"/>
              <a:gd name="T6" fmla="*/ 202 w 5617"/>
              <a:gd name="T7" fmla="*/ 0 h 6460"/>
              <a:gd name="T8" fmla="*/ 0 w 5617"/>
              <a:gd name="T9" fmla="*/ 0 h 6460"/>
              <a:gd name="T10" fmla="*/ 168 w 5617"/>
              <a:gd name="T11" fmla="*/ 779 h 6460"/>
              <a:gd name="T12" fmla="*/ 937 w 5617"/>
              <a:gd name="T13" fmla="*/ 3446 h 6460"/>
              <a:gd name="T14" fmla="*/ 3773 w 5617"/>
              <a:gd name="T15" fmla="*/ 6076 h 6460"/>
              <a:gd name="T16" fmla="*/ 5617 w 5617"/>
              <a:gd name="T17" fmla="*/ 6460 h 6460"/>
              <a:gd name="T18" fmla="*/ 5617 w 5617"/>
              <a:gd name="T19" fmla="*/ 6256 h 6460"/>
              <a:gd name="T20" fmla="*/ 3813 w 5617"/>
              <a:gd name="T21" fmla="*/ 5880 h 6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17" h="6460">
                <a:moveTo>
                  <a:pt x="3813" y="5880"/>
                </a:moveTo>
                <a:cubicBezTo>
                  <a:pt x="2523" y="5611"/>
                  <a:pt x="1494" y="4657"/>
                  <a:pt x="1129" y="3390"/>
                </a:cubicBezTo>
                <a:cubicBezTo>
                  <a:pt x="360" y="723"/>
                  <a:pt x="360" y="723"/>
                  <a:pt x="360" y="723"/>
                </a:cubicBezTo>
                <a:cubicBezTo>
                  <a:pt x="291" y="485"/>
                  <a:pt x="239" y="243"/>
                  <a:pt x="202" y="0"/>
                </a:cubicBezTo>
                <a:cubicBezTo>
                  <a:pt x="0" y="0"/>
                  <a:pt x="0" y="0"/>
                  <a:pt x="0" y="0"/>
                </a:cubicBezTo>
                <a:cubicBezTo>
                  <a:pt x="38" y="262"/>
                  <a:pt x="94" y="522"/>
                  <a:pt x="168" y="779"/>
                </a:cubicBezTo>
                <a:cubicBezTo>
                  <a:pt x="937" y="3446"/>
                  <a:pt x="937" y="3446"/>
                  <a:pt x="937" y="3446"/>
                </a:cubicBezTo>
                <a:cubicBezTo>
                  <a:pt x="1323" y="4784"/>
                  <a:pt x="2409" y="5792"/>
                  <a:pt x="3773" y="6076"/>
                </a:cubicBezTo>
                <a:cubicBezTo>
                  <a:pt x="5617" y="6460"/>
                  <a:pt x="5617" y="6460"/>
                  <a:pt x="5617" y="6460"/>
                </a:cubicBezTo>
                <a:cubicBezTo>
                  <a:pt x="5617" y="6256"/>
                  <a:pt x="5617" y="6256"/>
                  <a:pt x="5617" y="6256"/>
                </a:cubicBezTo>
                <a:lnTo>
                  <a:pt x="3813" y="5880"/>
                </a:lnTo>
                <a:close/>
              </a:path>
            </a:pathLst>
          </a:custGeom>
          <a:solidFill>
            <a:srgbClr val="F6BFD9"/>
          </a:solidFill>
          <a:ln>
            <a:noFill/>
          </a:ln>
        </p:spPr>
        <p:txBody>
          <a:bodyPr vert="horz" wrap="square" lIns="91440" tIns="45720" rIns="91440" bIns="45720" numCol="1" anchor="t" anchorCtr="0" compatLnSpc="1">
            <a:prstTxWarp prst="textNoShape">
              <a:avLst/>
            </a:prstTxWarp>
          </a:bodyPr>
          <a:lstStyle/>
          <a:p>
            <a:endParaRPr lang="nl-NL"/>
          </a:p>
        </p:txBody>
      </p:sp>
      <p:sp>
        <p:nvSpPr>
          <p:cNvPr id="5" name="Freeform 7"/>
          <p:cNvSpPr>
            <a:spLocks noSelect="1"/>
          </p:cNvSpPr>
          <p:nvPr userDrawn="1"/>
        </p:nvSpPr>
        <p:spPr bwMode="auto">
          <a:xfrm>
            <a:off x="0" y="3692525"/>
            <a:ext cx="1095375" cy="3165475"/>
          </a:xfrm>
          <a:custGeom>
            <a:avLst/>
            <a:gdLst>
              <a:gd name="T0" fmla="*/ 2631 w 3450"/>
              <a:gd name="T1" fmla="*/ 4016 h 9967"/>
              <a:gd name="T2" fmla="*/ 0 w 3450"/>
              <a:gd name="T3" fmla="*/ 0 h 9967"/>
              <a:gd name="T4" fmla="*/ 0 w 3450"/>
              <a:gd name="T5" fmla="*/ 365 h 9967"/>
              <a:gd name="T6" fmla="*/ 2464 w 3450"/>
              <a:gd name="T7" fmla="*/ 4125 h 9967"/>
              <a:gd name="T8" fmla="*/ 2601 w 3450"/>
              <a:gd name="T9" fmla="*/ 7784 h 9967"/>
              <a:gd name="T10" fmla="*/ 1395 w 3450"/>
              <a:gd name="T11" fmla="*/ 9967 h 9967"/>
              <a:gd name="T12" fmla="*/ 1624 w 3450"/>
              <a:gd name="T13" fmla="*/ 9967 h 9967"/>
              <a:gd name="T14" fmla="*/ 2776 w 3450"/>
              <a:gd name="T15" fmla="*/ 7881 h 9967"/>
              <a:gd name="T16" fmla="*/ 2631 w 3450"/>
              <a:gd name="T17" fmla="*/ 4016 h 9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50" h="9967">
                <a:moveTo>
                  <a:pt x="2631" y="4016"/>
                </a:moveTo>
                <a:cubicBezTo>
                  <a:pt x="0" y="0"/>
                  <a:pt x="0" y="0"/>
                  <a:pt x="0" y="0"/>
                </a:cubicBezTo>
                <a:cubicBezTo>
                  <a:pt x="0" y="365"/>
                  <a:pt x="0" y="365"/>
                  <a:pt x="0" y="365"/>
                </a:cubicBezTo>
                <a:cubicBezTo>
                  <a:pt x="2464" y="4125"/>
                  <a:pt x="2464" y="4125"/>
                  <a:pt x="2464" y="4125"/>
                </a:cubicBezTo>
                <a:cubicBezTo>
                  <a:pt x="3186" y="5228"/>
                  <a:pt x="3239" y="6630"/>
                  <a:pt x="2601" y="7784"/>
                </a:cubicBezTo>
                <a:cubicBezTo>
                  <a:pt x="1395" y="9967"/>
                  <a:pt x="1395" y="9967"/>
                  <a:pt x="1395" y="9967"/>
                </a:cubicBezTo>
                <a:cubicBezTo>
                  <a:pt x="1624" y="9967"/>
                  <a:pt x="1624" y="9967"/>
                  <a:pt x="1624" y="9967"/>
                </a:cubicBezTo>
                <a:cubicBezTo>
                  <a:pt x="2776" y="7881"/>
                  <a:pt x="2776" y="7881"/>
                  <a:pt x="2776" y="7881"/>
                </a:cubicBezTo>
                <a:cubicBezTo>
                  <a:pt x="3450" y="6662"/>
                  <a:pt x="3394" y="5181"/>
                  <a:pt x="2631" y="4016"/>
                </a:cubicBezTo>
                <a:close/>
              </a:path>
            </a:pathLst>
          </a:custGeom>
          <a:solidFill>
            <a:srgbClr val="F6BFD9"/>
          </a:solidFill>
          <a:ln>
            <a:noFill/>
          </a:ln>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a:xfrm>
            <a:off x="1321707" y="984738"/>
            <a:ext cx="9648000" cy="4865076"/>
          </a:xfrm>
        </p:spPr>
        <p:txBody>
          <a:bodyPr anchor="ctr"/>
          <a:lstStyle>
            <a:lvl1pPr>
              <a:defRPr sz="6000" b="0">
                <a:solidFill>
                  <a:srgbClr val="9E145C"/>
                </a:solidFill>
              </a:defRPr>
            </a:lvl1pPr>
          </a:lstStyle>
          <a:p>
            <a:r>
              <a:rPr lang="nl-NL" dirty="0"/>
              <a:t>[Titel]</a:t>
            </a:r>
          </a:p>
        </p:txBody>
      </p:sp>
    </p:spTree>
    <p:extLst>
      <p:ext uri="{BB962C8B-B14F-4D97-AF65-F5344CB8AC3E}">
        <p14:creationId xmlns:p14="http://schemas.microsoft.com/office/powerpoint/2010/main" val="37881249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eelddia">
    <p:bg>
      <p:bgPr>
        <a:solidFill>
          <a:srgbClr val="61ABDF"/>
        </a:solidFill>
        <a:effectLst/>
      </p:bgPr>
    </p:bg>
    <p:spTree>
      <p:nvGrpSpPr>
        <p:cNvPr id="1" name=""/>
        <p:cNvGrpSpPr/>
        <p:nvPr/>
      </p:nvGrpSpPr>
      <p:grpSpPr>
        <a:xfrm>
          <a:off x="0" y="0"/>
          <a:ext cx="0" cy="0"/>
          <a:chOff x="0" y="0"/>
          <a:chExt cx="0" cy="0"/>
        </a:xfrm>
      </p:grpSpPr>
      <p:sp>
        <p:nvSpPr>
          <p:cNvPr id="6" name="Instructie algemeen 6"/>
          <p:cNvSpPr>
            <a:spLocks noGrp="1" noSelect="1"/>
          </p:cNvSpPr>
          <p:nvPr>
            <p:ph type="body" sz="quarter" idx="15" hasCustomPrompt="1"/>
          </p:nvPr>
        </p:nvSpPr>
        <p:spPr>
          <a:xfrm>
            <a:off x="-2160000" y="-1"/>
            <a:ext cx="2052000" cy="4665786"/>
          </a:xfrm>
          <a:ln w="25400">
            <a:solidFill>
              <a:schemeClr val="accent1"/>
            </a:solidFill>
          </a:ln>
        </p:spPr>
        <p:txBody>
          <a:bodyPr lIns="36000" tIns="36000" rIns="36000" bIns="36000"/>
          <a:lstStyle>
            <a:lvl1pPr marL="0" indent="0">
              <a:lnSpc>
                <a:spcPct val="99000"/>
              </a:lnSpc>
              <a:buNone/>
              <a:defRPr sz="1050" b="0" baseline="0"/>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lvl5pPr>
          </a:lstStyle>
          <a:p>
            <a:pPr lvl="0"/>
            <a:r>
              <a:rPr lang="nl-NL" dirty="0"/>
              <a:t>Voeg je een foto in dan komt deze automatisch achter de vorm.</a:t>
            </a:r>
            <a:br>
              <a:rPr lang="nl-NL" dirty="0"/>
            </a:br>
            <a:r>
              <a:rPr lang="nl-NL" dirty="0"/>
              <a:t>Wil je de foto wijzigen, verwijder dan eerst de foto en klik dan in het lint hierboven op Start | Opnieuw instellen. Voeg daarna een nieuwe foto in. Zo komt de foto automatisch weer achter de vorm. Kies niet voor de optie Afbeelding wijzigen, want dan zal PowerPoint de foto in een ander formaat plaatsen. Opnieuw instellen zal het beeld vervormen.</a:t>
            </a:r>
            <a:br>
              <a:rPr lang="nl-NL" dirty="0"/>
            </a:br>
            <a:br>
              <a:rPr lang="nl-NL" dirty="0"/>
            </a:br>
            <a:br>
              <a:rPr lang="nl-NL" dirty="0"/>
            </a:br>
            <a:r>
              <a:rPr lang="nl-NL" dirty="0"/>
              <a:t> </a:t>
            </a: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7" name="Instructie afbeelding 7"/>
          <p:cNvSpPr>
            <a:spLocks noGrp="1" noSelect="1" noChangeAspect="1"/>
          </p:cNvSpPr>
          <p:nvPr>
            <p:ph type="body" sz="quarter" idx="16" hasCustomPrompt="1"/>
          </p:nvPr>
        </p:nvSpPr>
        <p:spPr>
          <a:xfrm>
            <a:off x="-1891637" y="2597168"/>
            <a:ext cx="1465333" cy="756000"/>
          </a:xfrm>
          <a:blipFill>
            <a:blip r:embed="rId2"/>
            <a:stretch>
              <a:fillRect/>
            </a:stretch>
          </a:blipFill>
        </p:spPr>
        <p:txBody>
          <a:bodyPr/>
          <a:lstStyle>
            <a:lvl1pPr marL="0" indent="0">
              <a:lnSpc>
                <a:spcPct val="99000"/>
              </a:lnSpc>
              <a:buNone/>
              <a:defRPr sz="1000" b="0"/>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dirty="0"/>
              <a:t> </a:t>
            </a:r>
          </a:p>
        </p:txBody>
      </p:sp>
      <p:sp>
        <p:nvSpPr>
          <p:cNvPr id="8" name="Tijdelijke aanduiding voor afbeelding 13"/>
          <p:cNvSpPr>
            <a:spLocks noGrp="1" noSelect="1"/>
          </p:cNvSpPr>
          <p:nvPr>
            <p:ph type="pic" idx="10" hasCustomPrompt="1"/>
          </p:nvPr>
        </p:nvSpPr>
        <p:spPr>
          <a:xfrm>
            <a:off x="0" y="0"/>
            <a:ext cx="11044346" cy="6858000"/>
          </a:xfrm>
          <a:custGeom>
            <a:avLst/>
            <a:gdLst>
              <a:gd name="connsiteX0" fmla="*/ 0 w 11044346"/>
              <a:gd name="connsiteY0" fmla="*/ 0 h 6858000"/>
              <a:gd name="connsiteX1" fmla="*/ 9010650 w 11044346"/>
              <a:gd name="connsiteY1" fmla="*/ 0 h 6858000"/>
              <a:gd name="connsiteX2" fmla="*/ 9012237 w 11044346"/>
              <a:gd name="connsiteY2" fmla="*/ 953 h 6858000"/>
              <a:gd name="connsiteX3" fmla="*/ 10232024 w 11044346"/>
              <a:gd name="connsiteY3" fmla="*/ 810895 h 6858000"/>
              <a:gd name="connsiteX4" fmla="*/ 10999510 w 11044346"/>
              <a:gd name="connsiteY4" fmla="*/ 2725420 h 6858000"/>
              <a:gd name="connsiteX5" fmla="*/ 10460873 w 11044346"/>
              <a:gd name="connsiteY5" fmla="*/ 5109210 h 6858000"/>
              <a:gd name="connsiteX6" fmla="*/ 9319168 w 11044346"/>
              <a:gd name="connsiteY6" fmla="*/ 6858000 h 6858000"/>
              <a:gd name="connsiteX7" fmla="*/ 0 w 110443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4346" h="6858000">
                <a:moveTo>
                  <a:pt x="0" y="0"/>
                </a:moveTo>
                <a:lnTo>
                  <a:pt x="9010650" y="0"/>
                </a:lnTo>
                <a:cubicBezTo>
                  <a:pt x="9011285" y="318"/>
                  <a:pt x="9011602" y="635"/>
                  <a:pt x="9012237" y="953"/>
                </a:cubicBezTo>
                <a:cubicBezTo>
                  <a:pt x="10232024" y="810895"/>
                  <a:pt x="10232024" y="810895"/>
                  <a:pt x="10232024" y="810895"/>
                </a:cubicBezTo>
                <a:cubicBezTo>
                  <a:pt x="10860486" y="1228090"/>
                  <a:pt x="11165830" y="1989773"/>
                  <a:pt x="10999510" y="2725420"/>
                </a:cubicBezTo>
                <a:cubicBezTo>
                  <a:pt x="10460873" y="5109210"/>
                  <a:pt x="10460873" y="5109210"/>
                  <a:pt x="10460873" y="5109210"/>
                </a:cubicBezTo>
                <a:cubicBezTo>
                  <a:pt x="10301219" y="5816600"/>
                  <a:pt x="9892084" y="6435090"/>
                  <a:pt x="9319168" y="6858000"/>
                </a:cubicBezTo>
                <a:lnTo>
                  <a:pt x="0" y="6858000"/>
                </a:lnTo>
                <a:close/>
              </a:path>
            </a:pathLst>
          </a:custGeom>
          <a:solidFill>
            <a:srgbClr val="B7E2FA"/>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4450701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eelddia groen">
    <p:bg>
      <p:bgPr>
        <a:solidFill>
          <a:srgbClr val="2BAD70"/>
        </a:solidFill>
        <a:effectLst/>
      </p:bgPr>
    </p:bg>
    <p:spTree>
      <p:nvGrpSpPr>
        <p:cNvPr id="1" name=""/>
        <p:cNvGrpSpPr/>
        <p:nvPr/>
      </p:nvGrpSpPr>
      <p:grpSpPr>
        <a:xfrm>
          <a:off x="0" y="0"/>
          <a:ext cx="0" cy="0"/>
          <a:chOff x="0" y="0"/>
          <a:chExt cx="0" cy="0"/>
        </a:xfrm>
      </p:grpSpPr>
      <p:sp>
        <p:nvSpPr>
          <p:cNvPr id="6" name="Instructie algemeen 6"/>
          <p:cNvSpPr>
            <a:spLocks noGrp="1" noSelect="1"/>
          </p:cNvSpPr>
          <p:nvPr>
            <p:ph type="body" sz="quarter" idx="15" hasCustomPrompt="1"/>
          </p:nvPr>
        </p:nvSpPr>
        <p:spPr>
          <a:xfrm>
            <a:off x="-2160000" y="-1"/>
            <a:ext cx="2052000" cy="4665786"/>
          </a:xfrm>
          <a:ln w="25400">
            <a:solidFill>
              <a:schemeClr val="accent1"/>
            </a:solidFill>
          </a:ln>
        </p:spPr>
        <p:txBody>
          <a:bodyPr lIns="36000" tIns="36000" rIns="36000" bIns="36000"/>
          <a:lstStyle>
            <a:lvl1pPr marL="0" indent="0">
              <a:lnSpc>
                <a:spcPct val="99000"/>
              </a:lnSpc>
              <a:buNone/>
              <a:defRPr sz="1050" b="0" baseline="0"/>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lvl5pPr>
          </a:lstStyle>
          <a:p>
            <a:pPr lvl="0"/>
            <a:r>
              <a:rPr lang="nl-NL" dirty="0"/>
              <a:t>Voeg je een foto in dan komt deze automatisch achter de vorm.</a:t>
            </a:r>
            <a:br>
              <a:rPr lang="nl-NL" dirty="0"/>
            </a:br>
            <a:r>
              <a:rPr lang="nl-NL" dirty="0"/>
              <a:t>Wil je de foto wijzigen, verwijder dan eerst de foto en klik dan in het lint hierboven op Start | Opnieuw instellen. Voeg daarna een nieuwe foto in. Zo komt de foto automatisch weer achter de vorm. Kies niet voor de optie Afbeelding wijzigen, want dan zal PowerPoint de foto in een ander formaat plaatsen. Opnieuw instellen zal het beeld vervormen.</a:t>
            </a:r>
            <a:br>
              <a:rPr lang="nl-NL" dirty="0"/>
            </a:br>
            <a:br>
              <a:rPr lang="nl-NL" dirty="0"/>
            </a:br>
            <a:br>
              <a:rPr lang="nl-NL" dirty="0"/>
            </a:br>
            <a:r>
              <a:rPr lang="nl-NL" dirty="0"/>
              <a:t> </a:t>
            </a: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7" name="Instructie afbeelding 7"/>
          <p:cNvSpPr>
            <a:spLocks noGrp="1" noSelect="1" noChangeAspect="1"/>
          </p:cNvSpPr>
          <p:nvPr>
            <p:ph type="body" sz="quarter" idx="16" hasCustomPrompt="1"/>
          </p:nvPr>
        </p:nvSpPr>
        <p:spPr>
          <a:xfrm>
            <a:off x="-1891637" y="2597168"/>
            <a:ext cx="1465333" cy="756000"/>
          </a:xfrm>
          <a:blipFill>
            <a:blip r:embed="rId2"/>
            <a:stretch>
              <a:fillRect/>
            </a:stretch>
          </a:blipFill>
        </p:spPr>
        <p:txBody>
          <a:bodyPr/>
          <a:lstStyle>
            <a:lvl1pPr marL="0" indent="0">
              <a:lnSpc>
                <a:spcPct val="99000"/>
              </a:lnSpc>
              <a:buNone/>
              <a:defRPr sz="1000" b="0"/>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dirty="0"/>
              <a:t> </a:t>
            </a:r>
          </a:p>
        </p:txBody>
      </p:sp>
      <p:sp>
        <p:nvSpPr>
          <p:cNvPr id="8" name="Tijdelijke aanduiding voor afbeelding 13"/>
          <p:cNvSpPr>
            <a:spLocks noGrp="1" noSelect="1"/>
          </p:cNvSpPr>
          <p:nvPr>
            <p:ph type="pic" idx="10" hasCustomPrompt="1"/>
          </p:nvPr>
        </p:nvSpPr>
        <p:spPr>
          <a:xfrm>
            <a:off x="0" y="0"/>
            <a:ext cx="11044346" cy="6858000"/>
          </a:xfrm>
          <a:custGeom>
            <a:avLst/>
            <a:gdLst>
              <a:gd name="connsiteX0" fmla="*/ 0 w 11044346"/>
              <a:gd name="connsiteY0" fmla="*/ 0 h 6858000"/>
              <a:gd name="connsiteX1" fmla="*/ 9010650 w 11044346"/>
              <a:gd name="connsiteY1" fmla="*/ 0 h 6858000"/>
              <a:gd name="connsiteX2" fmla="*/ 9012237 w 11044346"/>
              <a:gd name="connsiteY2" fmla="*/ 953 h 6858000"/>
              <a:gd name="connsiteX3" fmla="*/ 10232024 w 11044346"/>
              <a:gd name="connsiteY3" fmla="*/ 810895 h 6858000"/>
              <a:gd name="connsiteX4" fmla="*/ 10999510 w 11044346"/>
              <a:gd name="connsiteY4" fmla="*/ 2725420 h 6858000"/>
              <a:gd name="connsiteX5" fmla="*/ 10460873 w 11044346"/>
              <a:gd name="connsiteY5" fmla="*/ 5109210 h 6858000"/>
              <a:gd name="connsiteX6" fmla="*/ 9319168 w 11044346"/>
              <a:gd name="connsiteY6" fmla="*/ 6858000 h 6858000"/>
              <a:gd name="connsiteX7" fmla="*/ 0 w 110443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4346" h="6858000">
                <a:moveTo>
                  <a:pt x="0" y="0"/>
                </a:moveTo>
                <a:lnTo>
                  <a:pt x="9010650" y="0"/>
                </a:lnTo>
                <a:cubicBezTo>
                  <a:pt x="9011285" y="318"/>
                  <a:pt x="9011602" y="635"/>
                  <a:pt x="9012237" y="953"/>
                </a:cubicBezTo>
                <a:cubicBezTo>
                  <a:pt x="10232024" y="810895"/>
                  <a:pt x="10232024" y="810895"/>
                  <a:pt x="10232024" y="810895"/>
                </a:cubicBezTo>
                <a:cubicBezTo>
                  <a:pt x="10860486" y="1228090"/>
                  <a:pt x="11165830" y="1989773"/>
                  <a:pt x="10999510" y="2725420"/>
                </a:cubicBezTo>
                <a:cubicBezTo>
                  <a:pt x="10460873" y="5109210"/>
                  <a:pt x="10460873" y="5109210"/>
                  <a:pt x="10460873" y="5109210"/>
                </a:cubicBezTo>
                <a:cubicBezTo>
                  <a:pt x="10301219" y="5816600"/>
                  <a:pt x="9892084" y="6435090"/>
                  <a:pt x="9319168" y="6858000"/>
                </a:cubicBezTo>
                <a:lnTo>
                  <a:pt x="0" y="6858000"/>
                </a:lnTo>
                <a:close/>
              </a:path>
            </a:pathLst>
          </a:custGeom>
          <a:solidFill>
            <a:srgbClr val="CEE7DC"/>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37856532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eelddia paars">
    <p:bg>
      <p:bgPr>
        <a:solidFill>
          <a:srgbClr val="B26BA9"/>
        </a:solidFill>
        <a:effectLst/>
      </p:bgPr>
    </p:bg>
    <p:spTree>
      <p:nvGrpSpPr>
        <p:cNvPr id="1" name=""/>
        <p:cNvGrpSpPr/>
        <p:nvPr/>
      </p:nvGrpSpPr>
      <p:grpSpPr>
        <a:xfrm>
          <a:off x="0" y="0"/>
          <a:ext cx="0" cy="0"/>
          <a:chOff x="0" y="0"/>
          <a:chExt cx="0" cy="0"/>
        </a:xfrm>
      </p:grpSpPr>
      <p:sp>
        <p:nvSpPr>
          <p:cNvPr id="6" name="Instructie algemeen 6"/>
          <p:cNvSpPr>
            <a:spLocks noGrp="1" noSelect="1"/>
          </p:cNvSpPr>
          <p:nvPr>
            <p:ph type="body" sz="quarter" idx="15" hasCustomPrompt="1"/>
          </p:nvPr>
        </p:nvSpPr>
        <p:spPr>
          <a:xfrm>
            <a:off x="-2160000" y="-1"/>
            <a:ext cx="2052000" cy="4665786"/>
          </a:xfrm>
          <a:ln w="25400">
            <a:solidFill>
              <a:schemeClr val="accent1"/>
            </a:solidFill>
          </a:ln>
        </p:spPr>
        <p:txBody>
          <a:bodyPr lIns="36000" tIns="36000" rIns="36000" bIns="36000"/>
          <a:lstStyle>
            <a:lvl1pPr marL="0" indent="0">
              <a:lnSpc>
                <a:spcPct val="99000"/>
              </a:lnSpc>
              <a:buNone/>
              <a:defRPr sz="1050" b="0" baseline="0"/>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lvl5pPr>
          </a:lstStyle>
          <a:p>
            <a:pPr lvl="0"/>
            <a:r>
              <a:rPr lang="nl-NL" dirty="0"/>
              <a:t>Voeg je een foto in dan komt deze automatisch achter de vorm.</a:t>
            </a:r>
            <a:br>
              <a:rPr lang="nl-NL" dirty="0"/>
            </a:br>
            <a:r>
              <a:rPr lang="nl-NL" dirty="0"/>
              <a:t>Wil je de foto wijzigen, verwijder dan eerst de foto en klik dan in het lint hierboven op Start | Opnieuw instellen. Voeg daarna een nieuwe foto in. Zo komt de foto automatisch weer achter de vorm. Kies niet voor de optie Afbeelding wijzigen, want dan zal PowerPoint de foto in een ander formaat plaatsen. Opnieuw instellen zal het beeld vervormen.</a:t>
            </a:r>
            <a:br>
              <a:rPr lang="nl-NL" dirty="0"/>
            </a:br>
            <a:br>
              <a:rPr lang="nl-NL" dirty="0"/>
            </a:br>
            <a:br>
              <a:rPr lang="nl-NL" dirty="0"/>
            </a:br>
            <a:r>
              <a:rPr lang="nl-NL" dirty="0"/>
              <a:t> </a:t>
            </a: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7" name="Instructie afbeelding 7"/>
          <p:cNvSpPr>
            <a:spLocks noGrp="1" noSelect="1" noChangeAspect="1"/>
          </p:cNvSpPr>
          <p:nvPr>
            <p:ph type="body" sz="quarter" idx="16" hasCustomPrompt="1"/>
          </p:nvPr>
        </p:nvSpPr>
        <p:spPr>
          <a:xfrm>
            <a:off x="-1891637" y="2597168"/>
            <a:ext cx="1465333" cy="756000"/>
          </a:xfrm>
          <a:blipFill>
            <a:blip r:embed="rId2"/>
            <a:stretch>
              <a:fillRect/>
            </a:stretch>
          </a:blipFill>
        </p:spPr>
        <p:txBody>
          <a:bodyPr/>
          <a:lstStyle>
            <a:lvl1pPr marL="0" indent="0">
              <a:lnSpc>
                <a:spcPct val="99000"/>
              </a:lnSpc>
              <a:buNone/>
              <a:defRPr sz="1000" b="0"/>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dirty="0"/>
              <a:t> </a:t>
            </a:r>
          </a:p>
        </p:txBody>
      </p:sp>
      <p:sp>
        <p:nvSpPr>
          <p:cNvPr id="8" name="Tijdelijke aanduiding voor afbeelding 13"/>
          <p:cNvSpPr>
            <a:spLocks noGrp="1" noSelect="1"/>
          </p:cNvSpPr>
          <p:nvPr>
            <p:ph type="pic" idx="10" hasCustomPrompt="1"/>
          </p:nvPr>
        </p:nvSpPr>
        <p:spPr>
          <a:xfrm>
            <a:off x="0" y="0"/>
            <a:ext cx="11044346" cy="6858000"/>
          </a:xfrm>
          <a:custGeom>
            <a:avLst/>
            <a:gdLst>
              <a:gd name="connsiteX0" fmla="*/ 0 w 11044346"/>
              <a:gd name="connsiteY0" fmla="*/ 0 h 6858000"/>
              <a:gd name="connsiteX1" fmla="*/ 9010650 w 11044346"/>
              <a:gd name="connsiteY1" fmla="*/ 0 h 6858000"/>
              <a:gd name="connsiteX2" fmla="*/ 9012237 w 11044346"/>
              <a:gd name="connsiteY2" fmla="*/ 953 h 6858000"/>
              <a:gd name="connsiteX3" fmla="*/ 10232024 w 11044346"/>
              <a:gd name="connsiteY3" fmla="*/ 810895 h 6858000"/>
              <a:gd name="connsiteX4" fmla="*/ 10999510 w 11044346"/>
              <a:gd name="connsiteY4" fmla="*/ 2725420 h 6858000"/>
              <a:gd name="connsiteX5" fmla="*/ 10460873 w 11044346"/>
              <a:gd name="connsiteY5" fmla="*/ 5109210 h 6858000"/>
              <a:gd name="connsiteX6" fmla="*/ 9319168 w 11044346"/>
              <a:gd name="connsiteY6" fmla="*/ 6858000 h 6858000"/>
              <a:gd name="connsiteX7" fmla="*/ 0 w 110443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4346" h="6858000">
                <a:moveTo>
                  <a:pt x="0" y="0"/>
                </a:moveTo>
                <a:lnTo>
                  <a:pt x="9010650" y="0"/>
                </a:lnTo>
                <a:cubicBezTo>
                  <a:pt x="9011285" y="318"/>
                  <a:pt x="9011602" y="635"/>
                  <a:pt x="9012237" y="953"/>
                </a:cubicBezTo>
                <a:cubicBezTo>
                  <a:pt x="10232024" y="810895"/>
                  <a:pt x="10232024" y="810895"/>
                  <a:pt x="10232024" y="810895"/>
                </a:cubicBezTo>
                <a:cubicBezTo>
                  <a:pt x="10860486" y="1228090"/>
                  <a:pt x="11165830" y="1989773"/>
                  <a:pt x="10999510" y="2725420"/>
                </a:cubicBezTo>
                <a:cubicBezTo>
                  <a:pt x="10460873" y="5109210"/>
                  <a:pt x="10460873" y="5109210"/>
                  <a:pt x="10460873" y="5109210"/>
                </a:cubicBezTo>
                <a:cubicBezTo>
                  <a:pt x="10301219" y="5816600"/>
                  <a:pt x="9892084" y="6435090"/>
                  <a:pt x="9319168" y="6858000"/>
                </a:cubicBezTo>
                <a:lnTo>
                  <a:pt x="0" y="6858000"/>
                </a:lnTo>
                <a:close/>
              </a:path>
            </a:pathLst>
          </a:custGeom>
          <a:solidFill>
            <a:srgbClr val="EBD6EA"/>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36401042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eelddia roze">
    <p:bg>
      <p:bgPr>
        <a:solidFill>
          <a:srgbClr val="F29FC5"/>
        </a:solidFill>
        <a:effectLst/>
      </p:bgPr>
    </p:bg>
    <p:spTree>
      <p:nvGrpSpPr>
        <p:cNvPr id="1" name=""/>
        <p:cNvGrpSpPr/>
        <p:nvPr/>
      </p:nvGrpSpPr>
      <p:grpSpPr>
        <a:xfrm>
          <a:off x="0" y="0"/>
          <a:ext cx="0" cy="0"/>
          <a:chOff x="0" y="0"/>
          <a:chExt cx="0" cy="0"/>
        </a:xfrm>
      </p:grpSpPr>
      <p:sp>
        <p:nvSpPr>
          <p:cNvPr id="6" name="Instructie algemeen 6"/>
          <p:cNvSpPr>
            <a:spLocks noGrp="1" noSelect="1"/>
          </p:cNvSpPr>
          <p:nvPr>
            <p:ph type="body" sz="quarter" idx="15" hasCustomPrompt="1"/>
          </p:nvPr>
        </p:nvSpPr>
        <p:spPr>
          <a:xfrm>
            <a:off x="-2160000" y="-1"/>
            <a:ext cx="2052000" cy="4665786"/>
          </a:xfrm>
          <a:ln w="25400">
            <a:solidFill>
              <a:schemeClr val="accent1"/>
            </a:solidFill>
          </a:ln>
        </p:spPr>
        <p:txBody>
          <a:bodyPr lIns="36000" tIns="36000" rIns="36000" bIns="36000"/>
          <a:lstStyle>
            <a:lvl1pPr marL="0" indent="0">
              <a:lnSpc>
                <a:spcPct val="99000"/>
              </a:lnSpc>
              <a:buNone/>
              <a:defRPr sz="1050" b="0" baseline="0"/>
            </a:lvl1pPr>
            <a:lvl2pPr marL="0" indent="0">
              <a:buNone/>
              <a:defRPr sz="1100" b="0"/>
            </a:lvl2pPr>
            <a:lvl3pPr marL="0" indent="0">
              <a:buNone/>
              <a:defRPr sz="1100" b="0"/>
            </a:lvl3pPr>
            <a:lvl4pPr marL="0" indent="0">
              <a:buFont typeface="Arial" panose="020B0604020202020204" pitchFamily="34" charset="0"/>
              <a:buNone/>
              <a:defRPr sz="1100" b="0"/>
            </a:lvl4pPr>
            <a:lvl5pPr marL="0" indent="0">
              <a:lnSpc>
                <a:spcPct val="99000"/>
              </a:lnSpc>
              <a:buFont typeface="Arial" panose="020B0604020202020204" pitchFamily="34" charset="0"/>
              <a:buNone/>
              <a:defRPr sz="1050" b="0"/>
            </a:lvl5pPr>
          </a:lstStyle>
          <a:p>
            <a:pPr lvl="0"/>
            <a:r>
              <a:rPr lang="nl-NL" dirty="0"/>
              <a:t>Voeg je een foto in dan komt deze automatisch achter de vorm.</a:t>
            </a:r>
            <a:br>
              <a:rPr lang="nl-NL" dirty="0"/>
            </a:br>
            <a:r>
              <a:rPr lang="nl-NL" dirty="0"/>
              <a:t>Wil je de foto wijzigen, verwijder dan eerst de foto en klik dan in het lint hierboven op Start | Opnieuw instellen. Voeg daarna een nieuwe foto in. Zo komt de foto automatisch weer achter de vorm. Kies niet voor de optie Afbeelding wijzigen, want dan zal PowerPoint de foto in een ander formaat plaatsen. Opnieuw instellen zal het beeld vervormen.</a:t>
            </a:r>
            <a:br>
              <a:rPr lang="nl-NL" dirty="0"/>
            </a:br>
            <a:br>
              <a:rPr lang="nl-NL" dirty="0"/>
            </a:br>
            <a:br>
              <a:rPr lang="nl-NL" dirty="0"/>
            </a:br>
            <a:r>
              <a:rPr lang="nl-NL" dirty="0"/>
              <a:t> </a:t>
            </a:r>
            <a:br>
              <a:rPr lang="nl-NL" dirty="0"/>
            </a:br>
            <a:br>
              <a:rPr lang="nl-NL" dirty="0"/>
            </a:br>
            <a:br>
              <a:rPr lang="nl-NL" dirty="0"/>
            </a:br>
            <a:br>
              <a:rPr lang="nl-NL" dirty="0"/>
            </a:br>
            <a:br>
              <a:rPr lang="nl-NL" dirty="0"/>
            </a:br>
            <a:r>
              <a:rPr lang="nl-NL" dirty="0"/>
              <a:t>Deze uitleg wordt niet geprint of getoond in de presentatie. Klik in de rand van het frame met de tekst en de rand van de afbeelding en druk op delete om te verwijderen.</a:t>
            </a:r>
          </a:p>
          <a:p>
            <a:pPr lvl="4"/>
            <a:endParaRPr lang="nl-NL" dirty="0"/>
          </a:p>
        </p:txBody>
      </p:sp>
      <p:sp>
        <p:nvSpPr>
          <p:cNvPr id="7" name="Instructie afbeelding 7"/>
          <p:cNvSpPr>
            <a:spLocks noGrp="1" noSelect="1" noChangeAspect="1"/>
          </p:cNvSpPr>
          <p:nvPr>
            <p:ph type="body" sz="quarter" idx="16" hasCustomPrompt="1"/>
          </p:nvPr>
        </p:nvSpPr>
        <p:spPr>
          <a:xfrm>
            <a:off x="-1891637" y="2597168"/>
            <a:ext cx="1465333" cy="756000"/>
          </a:xfrm>
          <a:blipFill>
            <a:blip r:embed="rId2"/>
            <a:stretch>
              <a:fillRect/>
            </a:stretch>
          </a:blipFill>
        </p:spPr>
        <p:txBody>
          <a:bodyPr/>
          <a:lstStyle>
            <a:lvl1pPr marL="0" indent="0">
              <a:lnSpc>
                <a:spcPct val="99000"/>
              </a:lnSpc>
              <a:buNone/>
              <a:defRPr sz="1000" b="0"/>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dirty="0"/>
              <a:t> </a:t>
            </a:r>
          </a:p>
        </p:txBody>
      </p:sp>
      <p:sp>
        <p:nvSpPr>
          <p:cNvPr id="8" name="Tijdelijke aanduiding voor afbeelding 13"/>
          <p:cNvSpPr>
            <a:spLocks noGrp="1" noSelect="1"/>
          </p:cNvSpPr>
          <p:nvPr>
            <p:ph type="pic" idx="10" hasCustomPrompt="1"/>
          </p:nvPr>
        </p:nvSpPr>
        <p:spPr>
          <a:xfrm>
            <a:off x="0" y="0"/>
            <a:ext cx="11044346" cy="6858000"/>
          </a:xfrm>
          <a:custGeom>
            <a:avLst/>
            <a:gdLst>
              <a:gd name="connsiteX0" fmla="*/ 0 w 11044346"/>
              <a:gd name="connsiteY0" fmla="*/ 0 h 6858000"/>
              <a:gd name="connsiteX1" fmla="*/ 9010650 w 11044346"/>
              <a:gd name="connsiteY1" fmla="*/ 0 h 6858000"/>
              <a:gd name="connsiteX2" fmla="*/ 9012237 w 11044346"/>
              <a:gd name="connsiteY2" fmla="*/ 953 h 6858000"/>
              <a:gd name="connsiteX3" fmla="*/ 10232024 w 11044346"/>
              <a:gd name="connsiteY3" fmla="*/ 810895 h 6858000"/>
              <a:gd name="connsiteX4" fmla="*/ 10999510 w 11044346"/>
              <a:gd name="connsiteY4" fmla="*/ 2725420 h 6858000"/>
              <a:gd name="connsiteX5" fmla="*/ 10460873 w 11044346"/>
              <a:gd name="connsiteY5" fmla="*/ 5109210 h 6858000"/>
              <a:gd name="connsiteX6" fmla="*/ 9319168 w 11044346"/>
              <a:gd name="connsiteY6" fmla="*/ 6858000 h 6858000"/>
              <a:gd name="connsiteX7" fmla="*/ 0 w 110443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4346" h="6858000">
                <a:moveTo>
                  <a:pt x="0" y="0"/>
                </a:moveTo>
                <a:lnTo>
                  <a:pt x="9010650" y="0"/>
                </a:lnTo>
                <a:cubicBezTo>
                  <a:pt x="9011285" y="318"/>
                  <a:pt x="9011602" y="635"/>
                  <a:pt x="9012237" y="953"/>
                </a:cubicBezTo>
                <a:cubicBezTo>
                  <a:pt x="10232024" y="810895"/>
                  <a:pt x="10232024" y="810895"/>
                  <a:pt x="10232024" y="810895"/>
                </a:cubicBezTo>
                <a:cubicBezTo>
                  <a:pt x="10860486" y="1228090"/>
                  <a:pt x="11165830" y="1989773"/>
                  <a:pt x="10999510" y="2725420"/>
                </a:cubicBezTo>
                <a:cubicBezTo>
                  <a:pt x="10460873" y="5109210"/>
                  <a:pt x="10460873" y="5109210"/>
                  <a:pt x="10460873" y="5109210"/>
                </a:cubicBezTo>
                <a:cubicBezTo>
                  <a:pt x="10301219" y="5816600"/>
                  <a:pt x="9892084" y="6435090"/>
                  <a:pt x="9319168" y="6858000"/>
                </a:cubicBezTo>
                <a:lnTo>
                  <a:pt x="0" y="6858000"/>
                </a:lnTo>
                <a:close/>
              </a:path>
            </a:pathLst>
          </a:custGeom>
          <a:solidFill>
            <a:srgbClr val="EBD6EA"/>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baseline="0"/>
            </a:lvl1pPr>
          </a:lstStyle>
          <a:p>
            <a:r>
              <a:rPr lang="nl-NL" dirty="0"/>
              <a:t>[Klik op het pictogram om een afbeelding in te voegen]</a:t>
            </a:r>
          </a:p>
        </p:txBody>
      </p:sp>
    </p:spTree>
    <p:extLst>
      <p:ext uri="{BB962C8B-B14F-4D97-AF65-F5344CB8AC3E}">
        <p14:creationId xmlns:p14="http://schemas.microsoft.com/office/powerpoint/2010/main" val="5467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met beeld">
    <p:bg>
      <p:bgPr>
        <a:solidFill>
          <a:srgbClr val="3F7C9B"/>
        </a:solidFill>
        <a:effectLst/>
      </p:bgPr>
    </p:bg>
    <p:spTree>
      <p:nvGrpSpPr>
        <p:cNvPr id="1" name=""/>
        <p:cNvGrpSpPr/>
        <p:nvPr/>
      </p:nvGrpSpPr>
      <p:grpSpPr>
        <a:xfrm>
          <a:off x="0" y="0"/>
          <a:ext cx="0" cy="0"/>
          <a:chOff x="0" y="0"/>
          <a:chExt cx="0" cy="0"/>
        </a:xfrm>
      </p:grpSpPr>
      <p:sp>
        <p:nvSpPr>
          <p:cNvPr id="9" name="Freeform 7"/>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0" name="Tijdelijke aanduiding voor afbeelding 11"/>
          <p:cNvSpPr>
            <a:spLocks noGrp="1" noSelect="1"/>
          </p:cNvSpPr>
          <p:nvPr>
            <p:ph type="pic" idx="13" hasCustomPrompt="1"/>
          </p:nvPr>
        </p:nvSpPr>
        <p:spPr>
          <a:xfrm>
            <a:off x="1" y="0"/>
            <a:ext cx="5780731" cy="6858000"/>
          </a:xfrm>
          <a:custGeom>
            <a:avLst/>
            <a:gdLst>
              <a:gd name="connsiteX0" fmla="*/ 0 w 5780731"/>
              <a:gd name="connsiteY0" fmla="*/ 0 h 6858000"/>
              <a:gd name="connsiteX1" fmla="*/ 3890548 w 5780731"/>
              <a:gd name="connsiteY1" fmla="*/ 0 h 6858000"/>
              <a:gd name="connsiteX2" fmla="*/ 3943569 w 5780731"/>
              <a:gd name="connsiteY2" fmla="*/ 66675 h 6858000"/>
              <a:gd name="connsiteX3" fmla="*/ 3967063 w 5780731"/>
              <a:gd name="connsiteY3" fmla="*/ 99060 h 6858000"/>
              <a:gd name="connsiteX4" fmla="*/ 4008972 w 5780731"/>
              <a:gd name="connsiteY4" fmla="*/ 161290 h 6858000"/>
              <a:gd name="connsiteX5" fmla="*/ 4021672 w 5780731"/>
              <a:gd name="connsiteY5" fmla="*/ 181610 h 6858000"/>
              <a:gd name="connsiteX6" fmla="*/ 4033736 w 5780731"/>
              <a:gd name="connsiteY6" fmla="*/ 201930 h 6858000"/>
              <a:gd name="connsiteX7" fmla="*/ 4044531 w 5780731"/>
              <a:gd name="connsiteY7" fmla="*/ 219710 h 6858000"/>
              <a:gd name="connsiteX8" fmla="*/ 4062311 w 5780731"/>
              <a:gd name="connsiteY8" fmla="*/ 251778 h 6858000"/>
              <a:gd name="connsiteX9" fmla="*/ 4079138 w 5780731"/>
              <a:gd name="connsiteY9" fmla="*/ 283845 h 6858000"/>
              <a:gd name="connsiteX10" fmla="*/ 5616432 w 5780731"/>
              <a:gd name="connsiteY10" fmla="*/ 3294063 h 6858000"/>
              <a:gd name="connsiteX11" fmla="*/ 4739839 w 5780731"/>
              <a:gd name="connsiteY11" fmla="*/ 5398453 h 6858000"/>
              <a:gd name="connsiteX12" fmla="*/ 173038 w 5780731"/>
              <a:gd name="connsiteY12" fmla="*/ 6858000 h 6858000"/>
              <a:gd name="connsiteX13" fmla="*/ 0 w 5780731"/>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80731" h="6858000">
                <a:moveTo>
                  <a:pt x="0" y="0"/>
                </a:moveTo>
                <a:lnTo>
                  <a:pt x="3890548" y="0"/>
                </a:lnTo>
                <a:cubicBezTo>
                  <a:pt x="3908962" y="21590"/>
                  <a:pt x="3926424" y="43815"/>
                  <a:pt x="3943569" y="66675"/>
                </a:cubicBezTo>
                <a:cubicBezTo>
                  <a:pt x="3951506" y="77470"/>
                  <a:pt x="3959444" y="87948"/>
                  <a:pt x="3967063" y="99060"/>
                </a:cubicBezTo>
                <a:cubicBezTo>
                  <a:pt x="3981668" y="119380"/>
                  <a:pt x="3995638" y="140335"/>
                  <a:pt x="4008972" y="161290"/>
                </a:cubicBezTo>
                <a:cubicBezTo>
                  <a:pt x="4013417" y="167958"/>
                  <a:pt x="4017544" y="174943"/>
                  <a:pt x="4021672" y="181610"/>
                </a:cubicBezTo>
                <a:cubicBezTo>
                  <a:pt x="4025799" y="188278"/>
                  <a:pt x="4029927" y="194945"/>
                  <a:pt x="4033736" y="201930"/>
                </a:cubicBezTo>
                <a:cubicBezTo>
                  <a:pt x="4037546" y="207645"/>
                  <a:pt x="4041039" y="213995"/>
                  <a:pt x="4044531" y="219710"/>
                </a:cubicBezTo>
                <a:cubicBezTo>
                  <a:pt x="4050564" y="230505"/>
                  <a:pt x="4056596" y="240983"/>
                  <a:pt x="4062311" y="251778"/>
                </a:cubicBezTo>
                <a:cubicBezTo>
                  <a:pt x="4068026" y="262255"/>
                  <a:pt x="4073740" y="273050"/>
                  <a:pt x="4079138" y="283845"/>
                </a:cubicBezTo>
                <a:cubicBezTo>
                  <a:pt x="5616432" y="3294063"/>
                  <a:pt x="5616432" y="3294063"/>
                  <a:pt x="5616432" y="3294063"/>
                </a:cubicBezTo>
                <a:cubicBezTo>
                  <a:pt x="6036156" y="4115753"/>
                  <a:pt x="5618655" y="5117465"/>
                  <a:pt x="4739839" y="5398453"/>
                </a:cubicBezTo>
                <a:cubicBezTo>
                  <a:pt x="173038" y="6858000"/>
                  <a:pt x="173038" y="6858000"/>
                  <a:pt x="173038" y="6858000"/>
                </a:cubicBezTo>
                <a:lnTo>
                  <a:pt x="0" y="6858000"/>
                </a:lnTo>
                <a:close/>
              </a:path>
            </a:pathLst>
          </a:custGeom>
          <a:solidFill>
            <a:srgbClr val="90D0F3"/>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a:lvl1pPr>
          </a:lstStyle>
          <a:p>
            <a:r>
              <a:rPr lang="nl-NL" dirty="0"/>
              <a:t>[Klik op het pictogram om een afbeelding in te voegen]</a:t>
            </a:r>
          </a:p>
        </p:txBody>
      </p:sp>
      <p:sp>
        <p:nvSpPr>
          <p:cNvPr id="2" name="Titel 1"/>
          <p:cNvSpPr>
            <a:spLocks noGrp="1" noSelect="1"/>
          </p:cNvSpPr>
          <p:nvPr>
            <p:ph type="ctrTitle" hasCustomPrompt="1"/>
          </p:nvPr>
        </p:nvSpPr>
        <p:spPr>
          <a:xfrm>
            <a:off x="6173632" y="1567753"/>
            <a:ext cx="5749348" cy="2031231"/>
          </a:xfrm>
        </p:spPr>
        <p:txBody>
          <a:bodyPr anchor="b"/>
          <a:lstStyle>
            <a:lvl1pPr algn="l">
              <a:lnSpc>
                <a:spcPct val="92000"/>
              </a:lnSpc>
              <a:defRPr sz="5500" baseline="0">
                <a:solidFill>
                  <a:schemeClr val="bg1"/>
                </a:solidFill>
              </a:defRPr>
            </a:lvl1pPr>
          </a:lstStyle>
          <a:p>
            <a:r>
              <a:rPr lang="nl-NL" dirty="0"/>
              <a:t>[Titel]</a:t>
            </a:r>
          </a:p>
        </p:txBody>
      </p:sp>
      <p:sp>
        <p:nvSpPr>
          <p:cNvPr id="3" name="Ondertitel 2"/>
          <p:cNvSpPr>
            <a:spLocks noGrp="1" noSelect="1"/>
          </p:cNvSpPr>
          <p:nvPr>
            <p:ph type="subTitle" idx="1" hasCustomPrompt="1"/>
          </p:nvPr>
        </p:nvSpPr>
        <p:spPr>
          <a:xfrm>
            <a:off x="6174647" y="4050460"/>
            <a:ext cx="5749348" cy="1404000"/>
          </a:xfrm>
        </p:spPr>
        <p:txBody>
          <a:bodyPr/>
          <a:lstStyle>
            <a:lvl1pPr marL="0" indent="0" algn="l">
              <a:buNone/>
              <a:defRPr sz="3500">
                <a:solidFill>
                  <a:srgbClr val="B7E2F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23454791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Afsluitdia">
    <p:bg>
      <p:bgPr>
        <a:solidFill>
          <a:srgbClr val="003F5F"/>
        </a:solidFill>
        <a:effectLst/>
      </p:bgPr>
    </p:bg>
    <p:spTree>
      <p:nvGrpSpPr>
        <p:cNvPr id="1" name=""/>
        <p:cNvGrpSpPr/>
        <p:nvPr/>
      </p:nvGrpSpPr>
      <p:grpSpPr>
        <a:xfrm>
          <a:off x="0" y="0"/>
          <a:ext cx="0" cy="0"/>
          <a:chOff x="0" y="0"/>
          <a:chExt cx="0" cy="0"/>
        </a:xfrm>
      </p:grpSpPr>
      <p:sp>
        <p:nvSpPr>
          <p:cNvPr id="10" name="Freeform 8"/>
          <p:cNvSpPr>
            <a:spLocks noSelect="1"/>
          </p:cNvSpPr>
          <p:nvPr userDrawn="1"/>
        </p:nvSpPr>
        <p:spPr bwMode="auto">
          <a:xfrm>
            <a:off x="0" y="3167063"/>
            <a:ext cx="4102100" cy="3690938"/>
          </a:xfrm>
          <a:custGeom>
            <a:avLst/>
            <a:gdLst>
              <a:gd name="T0" fmla="*/ 12918 w 12918"/>
              <a:gd name="T1" fmla="*/ 11625 h 11625"/>
              <a:gd name="T2" fmla="*/ 0 w 12918"/>
              <a:gd name="T3" fmla="*/ 11625 h 11625"/>
              <a:gd name="T4" fmla="*/ 0 w 12918"/>
              <a:gd name="T5" fmla="*/ 1594 h 11625"/>
              <a:gd name="T6" fmla="*/ 1522 w 12918"/>
              <a:gd name="T7" fmla="*/ 634 h 11625"/>
              <a:gd name="T8" fmla="*/ 4704 w 12918"/>
              <a:gd name="T9" fmla="*/ 805 h 11625"/>
              <a:gd name="T10" fmla="*/ 5090 w 12918"/>
              <a:gd name="T11" fmla="*/ 1178 h 11625"/>
              <a:gd name="T12" fmla="*/ 5261 w 12918"/>
              <a:gd name="T13" fmla="*/ 1379 h 11625"/>
              <a:gd name="T14" fmla="*/ 8885 w 12918"/>
              <a:gd name="T15" fmla="*/ 5633 h 11625"/>
              <a:gd name="T16" fmla="*/ 9577 w 12918"/>
              <a:gd name="T17" fmla="*/ 6446 h 11625"/>
              <a:gd name="T18" fmla="*/ 11395 w 12918"/>
              <a:gd name="T19" fmla="*/ 8579 h 11625"/>
              <a:gd name="T20" fmla="*/ 12918 w 12918"/>
              <a:gd name="T21" fmla="*/ 11625 h 11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18" h="11625">
                <a:moveTo>
                  <a:pt x="12918" y="11625"/>
                </a:moveTo>
                <a:cubicBezTo>
                  <a:pt x="0" y="11625"/>
                  <a:pt x="0" y="11625"/>
                  <a:pt x="0" y="11625"/>
                </a:cubicBezTo>
                <a:cubicBezTo>
                  <a:pt x="0" y="1594"/>
                  <a:pt x="0" y="1594"/>
                  <a:pt x="0" y="1594"/>
                </a:cubicBezTo>
                <a:cubicBezTo>
                  <a:pt x="1522" y="634"/>
                  <a:pt x="1522" y="634"/>
                  <a:pt x="1522" y="634"/>
                </a:cubicBezTo>
                <a:cubicBezTo>
                  <a:pt x="2527" y="0"/>
                  <a:pt x="3803" y="90"/>
                  <a:pt x="4704" y="805"/>
                </a:cubicBezTo>
                <a:cubicBezTo>
                  <a:pt x="4842" y="915"/>
                  <a:pt x="4971" y="1039"/>
                  <a:pt x="5090" y="1178"/>
                </a:cubicBezTo>
                <a:cubicBezTo>
                  <a:pt x="5261" y="1379"/>
                  <a:pt x="5261" y="1379"/>
                  <a:pt x="5261" y="1379"/>
                </a:cubicBezTo>
                <a:cubicBezTo>
                  <a:pt x="8885" y="5633"/>
                  <a:pt x="8885" y="5633"/>
                  <a:pt x="8885" y="5633"/>
                </a:cubicBezTo>
                <a:cubicBezTo>
                  <a:pt x="9577" y="6446"/>
                  <a:pt x="9577" y="6446"/>
                  <a:pt x="9577" y="6446"/>
                </a:cubicBezTo>
                <a:cubicBezTo>
                  <a:pt x="11395" y="8579"/>
                  <a:pt x="11395" y="8579"/>
                  <a:pt x="11395" y="8579"/>
                </a:cubicBezTo>
                <a:cubicBezTo>
                  <a:pt x="12151" y="9467"/>
                  <a:pt x="12668" y="10515"/>
                  <a:pt x="12918" y="11625"/>
                </a:cubicBezTo>
                <a:close/>
              </a:path>
            </a:pathLst>
          </a:custGeom>
          <a:solidFill>
            <a:srgbClr val="3F7C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p:cNvSpPr>
          <p:nvPr userDrawn="1"/>
        </p:nvSpPr>
        <p:spPr bwMode="auto">
          <a:xfrm>
            <a:off x="6313488" y="236538"/>
            <a:ext cx="5878513" cy="6429375"/>
          </a:xfrm>
          <a:custGeom>
            <a:avLst/>
            <a:gdLst>
              <a:gd name="T0" fmla="*/ 18518 w 18518"/>
              <a:gd name="T1" fmla="*/ 5890 h 20248"/>
              <a:gd name="T2" fmla="*/ 18518 w 18518"/>
              <a:gd name="T3" fmla="*/ 16944 h 20248"/>
              <a:gd name="T4" fmla="*/ 8998 w 18518"/>
              <a:gd name="T5" fmla="*/ 19855 h 20248"/>
              <a:gd name="T6" fmla="*/ 5530 w 18518"/>
              <a:gd name="T7" fmla="*/ 18710 h 20248"/>
              <a:gd name="T8" fmla="*/ 3314 w 18518"/>
              <a:gd name="T9" fmla="*/ 15675 h 20248"/>
              <a:gd name="T10" fmla="*/ 3209 w 18518"/>
              <a:gd name="T11" fmla="*/ 15530 h 20248"/>
              <a:gd name="T12" fmla="*/ 830 w 18518"/>
              <a:gd name="T13" fmla="*/ 12271 h 20248"/>
              <a:gd name="T14" fmla="*/ 225 w 18518"/>
              <a:gd name="T15" fmla="*/ 11072 h 20248"/>
              <a:gd name="T16" fmla="*/ 42 w 18518"/>
              <a:gd name="T17" fmla="*/ 10034 h 20248"/>
              <a:gd name="T18" fmla="*/ 850 w 18518"/>
              <a:gd name="T19" fmla="*/ 7382 h 20248"/>
              <a:gd name="T20" fmla="*/ 5216 w 18518"/>
              <a:gd name="T21" fmla="*/ 1458 h 20248"/>
              <a:gd name="T22" fmla="*/ 8765 w 18518"/>
              <a:gd name="T23" fmla="*/ 639 h 20248"/>
              <a:gd name="T24" fmla="*/ 17417 w 18518"/>
              <a:gd name="T25" fmla="*/ 5177 h 20248"/>
              <a:gd name="T26" fmla="*/ 18518 w 18518"/>
              <a:gd name="T27" fmla="*/ 5890 h 20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18" h="20248">
                <a:moveTo>
                  <a:pt x="18518" y="5890"/>
                </a:moveTo>
                <a:cubicBezTo>
                  <a:pt x="18518" y="16944"/>
                  <a:pt x="18518" y="16944"/>
                  <a:pt x="18518" y="16944"/>
                </a:cubicBezTo>
                <a:cubicBezTo>
                  <a:pt x="8998" y="19855"/>
                  <a:pt x="8998" y="19855"/>
                  <a:pt x="8998" y="19855"/>
                </a:cubicBezTo>
                <a:cubicBezTo>
                  <a:pt x="7711" y="20248"/>
                  <a:pt x="6318" y="19789"/>
                  <a:pt x="5530" y="18710"/>
                </a:cubicBezTo>
                <a:cubicBezTo>
                  <a:pt x="3314" y="15675"/>
                  <a:pt x="3314" y="15675"/>
                  <a:pt x="3314" y="15675"/>
                </a:cubicBezTo>
                <a:cubicBezTo>
                  <a:pt x="3209" y="15530"/>
                  <a:pt x="3209" y="15530"/>
                  <a:pt x="3209" y="15530"/>
                </a:cubicBezTo>
                <a:cubicBezTo>
                  <a:pt x="830" y="12271"/>
                  <a:pt x="830" y="12271"/>
                  <a:pt x="830" y="12271"/>
                </a:cubicBezTo>
                <a:cubicBezTo>
                  <a:pt x="558" y="11899"/>
                  <a:pt x="357" y="11494"/>
                  <a:pt x="225" y="11072"/>
                </a:cubicBezTo>
                <a:cubicBezTo>
                  <a:pt x="119" y="10734"/>
                  <a:pt x="58" y="10385"/>
                  <a:pt x="42" y="10034"/>
                </a:cubicBezTo>
                <a:cubicBezTo>
                  <a:pt x="0" y="9108"/>
                  <a:pt x="269" y="8170"/>
                  <a:pt x="850" y="7382"/>
                </a:cubicBezTo>
                <a:cubicBezTo>
                  <a:pt x="5216" y="1458"/>
                  <a:pt x="5216" y="1458"/>
                  <a:pt x="5216" y="1458"/>
                </a:cubicBezTo>
                <a:cubicBezTo>
                  <a:pt x="6034" y="349"/>
                  <a:pt x="7546" y="0"/>
                  <a:pt x="8765" y="639"/>
                </a:cubicBezTo>
                <a:cubicBezTo>
                  <a:pt x="17417" y="5177"/>
                  <a:pt x="17417" y="5177"/>
                  <a:pt x="17417" y="5177"/>
                </a:cubicBezTo>
                <a:cubicBezTo>
                  <a:pt x="17809" y="5382"/>
                  <a:pt x="18177" y="5622"/>
                  <a:pt x="18518" y="5890"/>
                </a:cubicBezTo>
                <a:close/>
              </a:path>
            </a:pathLst>
          </a:custGeom>
          <a:solidFill>
            <a:srgbClr val="3F7C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p:txBody>
          <a:bodyPr/>
          <a:lstStyle>
            <a:lvl1pPr>
              <a:defRPr>
                <a:solidFill>
                  <a:schemeClr val="bg1"/>
                </a:solidFill>
              </a:defRPr>
            </a:lvl1pPr>
          </a:lstStyle>
          <a:p>
            <a:r>
              <a:rPr lang="nl-NL" dirty="0"/>
              <a:t>[Titel]</a:t>
            </a:r>
          </a:p>
        </p:txBody>
      </p:sp>
      <p:sp>
        <p:nvSpPr>
          <p:cNvPr id="5" name="Tijdelijke aanduiding voor tekst 4 (JU-Free)"/>
          <p:cNvSpPr>
            <a:spLocks noGrp="1"/>
          </p:cNvSpPr>
          <p:nvPr>
            <p:ph type="body" sz="quarter" idx="13" hasCustomPrompt="1"/>
          </p:nvPr>
        </p:nvSpPr>
        <p:spPr>
          <a:xfrm>
            <a:off x="1321200" y="1818000"/>
            <a:ext cx="9683750" cy="1260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nl-NL" dirty="0"/>
              <a:t>[Tekst]</a:t>
            </a:r>
          </a:p>
          <a:p>
            <a:pPr lvl="0"/>
            <a:r>
              <a:rPr lang="nl-NL" dirty="0"/>
              <a:t>JU-LEVEL1=Opsomming 1e niveau  met witruimte</a:t>
            </a:r>
          </a:p>
          <a:p>
            <a:pPr lvl="1"/>
            <a:r>
              <a:rPr lang="nl-NL" dirty="0"/>
              <a:t>JU-LEVEL2=Opsomming 2e niveau</a:t>
            </a:r>
          </a:p>
          <a:p>
            <a:pPr lvl="2"/>
            <a:r>
              <a:rPr lang="nl-NL" dirty="0"/>
              <a:t>JU-LEVEL3=Inhoud lijst + witregel</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p:txBody>
      </p:sp>
      <p:sp>
        <p:nvSpPr>
          <p:cNvPr id="7" name="Tijdelijke aanduiding voor tekst 5 (JU-Free)"/>
          <p:cNvSpPr>
            <a:spLocks noGrp="1"/>
          </p:cNvSpPr>
          <p:nvPr>
            <p:ph type="body" sz="quarter" idx="14" hasCustomPrompt="1"/>
          </p:nvPr>
        </p:nvSpPr>
        <p:spPr>
          <a:xfrm>
            <a:off x="3443075"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8" name="Tijdelijke aanduiding voor tekst 5 (JU-Free)"/>
          <p:cNvSpPr>
            <a:spLocks noGrp="1"/>
          </p:cNvSpPr>
          <p:nvPr>
            <p:ph type="body" sz="quarter" idx="15" hasCustomPrompt="1"/>
          </p:nvPr>
        </p:nvSpPr>
        <p:spPr>
          <a:xfrm>
            <a:off x="8296429"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9" name="Tijdelijke aanduiding voor afbeelding 8"/>
          <p:cNvSpPr>
            <a:spLocks noGrp="1" noSelect="1" noChangeAspect="1"/>
          </p:cNvSpPr>
          <p:nvPr>
            <p:ph type="pic" sz="quarter" idx="16" hasCustomPrompt="1"/>
          </p:nvPr>
        </p:nvSpPr>
        <p:spPr>
          <a:xfrm>
            <a:off x="1301627" y="3417276"/>
            <a:ext cx="1782000" cy="1782000"/>
          </a:xfrm>
          <a:prstGeom prst="ellipse">
            <a:avLst/>
          </a:prstGeom>
          <a:solidFill>
            <a:srgbClr val="90D0F3"/>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
        <p:nvSpPr>
          <p:cNvPr id="11" name="Tijdelijke aanduiding voor afbeelding 9"/>
          <p:cNvSpPr>
            <a:spLocks noGrp="1" noSelect="1" noChangeAspect="1"/>
          </p:cNvSpPr>
          <p:nvPr>
            <p:ph type="pic" sz="quarter" idx="17" hasCustomPrompt="1"/>
          </p:nvPr>
        </p:nvSpPr>
        <p:spPr>
          <a:xfrm>
            <a:off x="6166706" y="3417276"/>
            <a:ext cx="1782000" cy="1782000"/>
          </a:xfrm>
          <a:prstGeom prst="ellipse">
            <a:avLst/>
          </a:prstGeom>
          <a:solidFill>
            <a:srgbClr val="90D0F3"/>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Tree>
    <p:extLst>
      <p:ext uri="{BB962C8B-B14F-4D97-AF65-F5344CB8AC3E}">
        <p14:creationId xmlns:p14="http://schemas.microsoft.com/office/powerpoint/2010/main" val="28791776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Afsluitdia groen">
    <p:bg>
      <p:bgPr>
        <a:solidFill>
          <a:srgbClr val="004A26"/>
        </a:solidFill>
        <a:effectLst/>
      </p:bgPr>
    </p:bg>
    <p:spTree>
      <p:nvGrpSpPr>
        <p:cNvPr id="1" name=""/>
        <p:cNvGrpSpPr/>
        <p:nvPr/>
      </p:nvGrpSpPr>
      <p:grpSpPr>
        <a:xfrm>
          <a:off x="0" y="0"/>
          <a:ext cx="0" cy="0"/>
          <a:chOff x="0" y="0"/>
          <a:chExt cx="0" cy="0"/>
        </a:xfrm>
      </p:grpSpPr>
      <p:sp>
        <p:nvSpPr>
          <p:cNvPr id="10" name="Freeform 8"/>
          <p:cNvSpPr>
            <a:spLocks noSelect="1"/>
          </p:cNvSpPr>
          <p:nvPr userDrawn="1"/>
        </p:nvSpPr>
        <p:spPr bwMode="auto">
          <a:xfrm>
            <a:off x="0" y="3167063"/>
            <a:ext cx="4102100" cy="3690938"/>
          </a:xfrm>
          <a:custGeom>
            <a:avLst/>
            <a:gdLst>
              <a:gd name="T0" fmla="*/ 12918 w 12918"/>
              <a:gd name="T1" fmla="*/ 11625 h 11625"/>
              <a:gd name="T2" fmla="*/ 0 w 12918"/>
              <a:gd name="T3" fmla="*/ 11625 h 11625"/>
              <a:gd name="T4" fmla="*/ 0 w 12918"/>
              <a:gd name="T5" fmla="*/ 1594 h 11625"/>
              <a:gd name="T6" fmla="*/ 1522 w 12918"/>
              <a:gd name="T7" fmla="*/ 634 h 11625"/>
              <a:gd name="T8" fmla="*/ 4704 w 12918"/>
              <a:gd name="T9" fmla="*/ 805 h 11625"/>
              <a:gd name="T10" fmla="*/ 5090 w 12918"/>
              <a:gd name="T11" fmla="*/ 1178 h 11625"/>
              <a:gd name="T12" fmla="*/ 5261 w 12918"/>
              <a:gd name="T13" fmla="*/ 1379 h 11625"/>
              <a:gd name="T14" fmla="*/ 8885 w 12918"/>
              <a:gd name="T15" fmla="*/ 5633 h 11625"/>
              <a:gd name="T16" fmla="*/ 9577 w 12918"/>
              <a:gd name="T17" fmla="*/ 6446 h 11625"/>
              <a:gd name="T18" fmla="*/ 11395 w 12918"/>
              <a:gd name="T19" fmla="*/ 8579 h 11625"/>
              <a:gd name="T20" fmla="*/ 12918 w 12918"/>
              <a:gd name="T21" fmla="*/ 11625 h 11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18" h="11625">
                <a:moveTo>
                  <a:pt x="12918" y="11625"/>
                </a:moveTo>
                <a:cubicBezTo>
                  <a:pt x="0" y="11625"/>
                  <a:pt x="0" y="11625"/>
                  <a:pt x="0" y="11625"/>
                </a:cubicBezTo>
                <a:cubicBezTo>
                  <a:pt x="0" y="1594"/>
                  <a:pt x="0" y="1594"/>
                  <a:pt x="0" y="1594"/>
                </a:cubicBezTo>
                <a:cubicBezTo>
                  <a:pt x="1522" y="634"/>
                  <a:pt x="1522" y="634"/>
                  <a:pt x="1522" y="634"/>
                </a:cubicBezTo>
                <a:cubicBezTo>
                  <a:pt x="2527" y="0"/>
                  <a:pt x="3803" y="90"/>
                  <a:pt x="4704" y="805"/>
                </a:cubicBezTo>
                <a:cubicBezTo>
                  <a:pt x="4842" y="915"/>
                  <a:pt x="4971" y="1039"/>
                  <a:pt x="5090" y="1178"/>
                </a:cubicBezTo>
                <a:cubicBezTo>
                  <a:pt x="5261" y="1379"/>
                  <a:pt x="5261" y="1379"/>
                  <a:pt x="5261" y="1379"/>
                </a:cubicBezTo>
                <a:cubicBezTo>
                  <a:pt x="8885" y="5633"/>
                  <a:pt x="8885" y="5633"/>
                  <a:pt x="8885" y="5633"/>
                </a:cubicBezTo>
                <a:cubicBezTo>
                  <a:pt x="9577" y="6446"/>
                  <a:pt x="9577" y="6446"/>
                  <a:pt x="9577" y="6446"/>
                </a:cubicBezTo>
                <a:cubicBezTo>
                  <a:pt x="11395" y="8579"/>
                  <a:pt x="11395" y="8579"/>
                  <a:pt x="11395" y="8579"/>
                </a:cubicBezTo>
                <a:cubicBezTo>
                  <a:pt x="12151" y="9467"/>
                  <a:pt x="12668" y="10515"/>
                  <a:pt x="12918" y="11625"/>
                </a:cubicBezTo>
                <a:close/>
              </a:path>
            </a:pathLst>
          </a:custGeom>
          <a:solidFill>
            <a:srgbClr val="0E864A"/>
          </a:solidFill>
          <a:ln>
            <a:noFill/>
          </a:ln>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p:cNvSpPr>
          <p:nvPr userDrawn="1"/>
        </p:nvSpPr>
        <p:spPr bwMode="auto">
          <a:xfrm>
            <a:off x="6313488" y="236538"/>
            <a:ext cx="5878513" cy="6429375"/>
          </a:xfrm>
          <a:custGeom>
            <a:avLst/>
            <a:gdLst>
              <a:gd name="T0" fmla="*/ 18518 w 18518"/>
              <a:gd name="T1" fmla="*/ 5890 h 20248"/>
              <a:gd name="T2" fmla="*/ 18518 w 18518"/>
              <a:gd name="T3" fmla="*/ 16944 h 20248"/>
              <a:gd name="T4" fmla="*/ 8998 w 18518"/>
              <a:gd name="T5" fmla="*/ 19855 h 20248"/>
              <a:gd name="T6" fmla="*/ 5530 w 18518"/>
              <a:gd name="T7" fmla="*/ 18710 h 20248"/>
              <a:gd name="T8" fmla="*/ 3314 w 18518"/>
              <a:gd name="T9" fmla="*/ 15675 h 20248"/>
              <a:gd name="T10" fmla="*/ 3209 w 18518"/>
              <a:gd name="T11" fmla="*/ 15530 h 20248"/>
              <a:gd name="T12" fmla="*/ 830 w 18518"/>
              <a:gd name="T13" fmla="*/ 12271 h 20248"/>
              <a:gd name="T14" fmla="*/ 225 w 18518"/>
              <a:gd name="T15" fmla="*/ 11072 h 20248"/>
              <a:gd name="T16" fmla="*/ 42 w 18518"/>
              <a:gd name="T17" fmla="*/ 10034 h 20248"/>
              <a:gd name="T18" fmla="*/ 850 w 18518"/>
              <a:gd name="T19" fmla="*/ 7382 h 20248"/>
              <a:gd name="T20" fmla="*/ 5216 w 18518"/>
              <a:gd name="T21" fmla="*/ 1458 h 20248"/>
              <a:gd name="T22" fmla="*/ 8765 w 18518"/>
              <a:gd name="T23" fmla="*/ 639 h 20248"/>
              <a:gd name="T24" fmla="*/ 17417 w 18518"/>
              <a:gd name="T25" fmla="*/ 5177 h 20248"/>
              <a:gd name="T26" fmla="*/ 18518 w 18518"/>
              <a:gd name="T27" fmla="*/ 5890 h 20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18" h="20248">
                <a:moveTo>
                  <a:pt x="18518" y="5890"/>
                </a:moveTo>
                <a:cubicBezTo>
                  <a:pt x="18518" y="16944"/>
                  <a:pt x="18518" y="16944"/>
                  <a:pt x="18518" y="16944"/>
                </a:cubicBezTo>
                <a:cubicBezTo>
                  <a:pt x="8998" y="19855"/>
                  <a:pt x="8998" y="19855"/>
                  <a:pt x="8998" y="19855"/>
                </a:cubicBezTo>
                <a:cubicBezTo>
                  <a:pt x="7711" y="20248"/>
                  <a:pt x="6318" y="19789"/>
                  <a:pt x="5530" y="18710"/>
                </a:cubicBezTo>
                <a:cubicBezTo>
                  <a:pt x="3314" y="15675"/>
                  <a:pt x="3314" y="15675"/>
                  <a:pt x="3314" y="15675"/>
                </a:cubicBezTo>
                <a:cubicBezTo>
                  <a:pt x="3209" y="15530"/>
                  <a:pt x="3209" y="15530"/>
                  <a:pt x="3209" y="15530"/>
                </a:cubicBezTo>
                <a:cubicBezTo>
                  <a:pt x="830" y="12271"/>
                  <a:pt x="830" y="12271"/>
                  <a:pt x="830" y="12271"/>
                </a:cubicBezTo>
                <a:cubicBezTo>
                  <a:pt x="558" y="11899"/>
                  <a:pt x="357" y="11494"/>
                  <a:pt x="225" y="11072"/>
                </a:cubicBezTo>
                <a:cubicBezTo>
                  <a:pt x="119" y="10734"/>
                  <a:pt x="58" y="10385"/>
                  <a:pt x="42" y="10034"/>
                </a:cubicBezTo>
                <a:cubicBezTo>
                  <a:pt x="0" y="9108"/>
                  <a:pt x="269" y="8170"/>
                  <a:pt x="850" y="7382"/>
                </a:cubicBezTo>
                <a:cubicBezTo>
                  <a:pt x="5216" y="1458"/>
                  <a:pt x="5216" y="1458"/>
                  <a:pt x="5216" y="1458"/>
                </a:cubicBezTo>
                <a:cubicBezTo>
                  <a:pt x="6034" y="349"/>
                  <a:pt x="7546" y="0"/>
                  <a:pt x="8765" y="639"/>
                </a:cubicBezTo>
                <a:cubicBezTo>
                  <a:pt x="17417" y="5177"/>
                  <a:pt x="17417" y="5177"/>
                  <a:pt x="17417" y="5177"/>
                </a:cubicBezTo>
                <a:cubicBezTo>
                  <a:pt x="17809" y="5382"/>
                  <a:pt x="18177" y="5622"/>
                  <a:pt x="18518" y="5890"/>
                </a:cubicBezTo>
                <a:close/>
              </a:path>
            </a:pathLst>
          </a:custGeom>
          <a:solidFill>
            <a:srgbClr val="0E864A"/>
          </a:solidFill>
          <a:ln>
            <a:noFill/>
          </a:ln>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p:txBody>
          <a:bodyPr/>
          <a:lstStyle>
            <a:lvl1pPr>
              <a:defRPr>
                <a:solidFill>
                  <a:schemeClr val="bg1"/>
                </a:solidFill>
              </a:defRPr>
            </a:lvl1pPr>
          </a:lstStyle>
          <a:p>
            <a:r>
              <a:rPr lang="nl-NL" dirty="0"/>
              <a:t>[Titel]</a:t>
            </a:r>
          </a:p>
        </p:txBody>
      </p:sp>
      <p:sp>
        <p:nvSpPr>
          <p:cNvPr id="5" name="Tijdelijke aanduiding voor tekst 4 (JU-Free)"/>
          <p:cNvSpPr>
            <a:spLocks noGrp="1"/>
          </p:cNvSpPr>
          <p:nvPr>
            <p:ph type="body" sz="quarter" idx="13" hasCustomPrompt="1"/>
          </p:nvPr>
        </p:nvSpPr>
        <p:spPr>
          <a:xfrm>
            <a:off x="1321200" y="1818000"/>
            <a:ext cx="9683750" cy="1260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nl-NL" dirty="0"/>
              <a:t>[Tekst]</a:t>
            </a:r>
          </a:p>
          <a:p>
            <a:pPr lvl="0"/>
            <a:r>
              <a:rPr lang="nl-NL" dirty="0"/>
              <a:t>JU-LEVEL1=Opsomming 1e niveau  met witruimte</a:t>
            </a:r>
          </a:p>
          <a:p>
            <a:pPr lvl="1"/>
            <a:r>
              <a:rPr lang="nl-NL" dirty="0"/>
              <a:t>JU-LEVEL2=Opsomming 2e niveau</a:t>
            </a:r>
          </a:p>
          <a:p>
            <a:pPr lvl="2"/>
            <a:r>
              <a:rPr lang="nl-NL" dirty="0"/>
              <a:t>JU-LEVEL3=Inhoud lijst + witregel</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p:txBody>
      </p:sp>
      <p:sp>
        <p:nvSpPr>
          <p:cNvPr id="7" name="Tijdelijke aanduiding voor tekst 5 (JU-Free)"/>
          <p:cNvSpPr>
            <a:spLocks noGrp="1"/>
          </p:cNvSpPr>
          <p:nvPr>
            <p:ph type="body" sz="quarter" idx="14" hasCustomPrompt="1"/>
          </p:nvPr>
        </p:nvSpPr>
        <p:spPr>
          <a:xfrm>
            <a:off x="3443075"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8" name="Tijdelijke aanduiding voor tekst 5 (JU-Free)"/>
          <p:cNvSpPr>
            <a:spLocks noGrp="1"/>
          </p:cNvSpPr>
          <p:nvPr>
            <p:ph type="body" sz="quarter" idx="15" hasCustomPrompt="1"/>
          </p:nvPr>
        </p:nvSpPr>
        <p:spPr>
          <a:xfrm>
            <a:off x="8296429"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9" name="Tijdelijke aanduiding voor afbeelding 8"/>
          <p:cNvSpPr>
            <a:spLocks noGrp="1" noSelect="1" noChangeAspect="1"/>
          </p:cNvSpPr>
          <p:nvPr>
            <p:ph type="pic" sz="quarter" idx="16" hasCustomPrompt="1"/>
          </p:nvPr>
        </p:nvSpPr>
        <p:spPr>
          <a:xfrm>
            <a:off x="1301627" y="3417276"/>
            <a:ext cx="1782000" cy="1782000"/>
          </a:xfrm>
          <a:prstGeom prst="ellipse">
            <a:avLst/>
          </a:prstGeom>
          <a:solidFill>
            <a:srgbClr val="81C5A1"/>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
        <p:nvSpPr>
          <p:cNvPr id="11" name="Tijdelijke aanduiding voor afbeelding 9"/>
          <p:cNvSpPr>
            <a:spLocks noGrp="1" noSelect="1" noChangeAspect="1"/>
          </p:cNvSpPr>
          <p:nvPr>
            <p:ph type="pic" sz="quarter" idx="17" hasCustomPrompt="1"/>
          </p:nvPr>
        </p:nvSpPr>
        <p:spPr>
          <a:xfrm>
            <a:off x="6166706" y="3417276"/>
            <a:ext cx="1782000" cy="1782000"/>
          </a:xfrm>
          <a:prstGeom prst="ellipse">
            <a:avLst/>
          </a:prstGeom>
          <a:solidFill>
            <a:srgbClr val="81C5A1"/>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Tree>
    <p:extLst>
      <p:ext uri="{BB962C8B-B14F-4D97-AF65-F5344CB8AC3E}">
        <p14:creationId xmlns:p14="http://schemas.microsoft.com/office/powerpoint/2010/main" val="3144995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Afsluitdia paars">
    <p:bg>
      <p:bgPr>
        <a:solidFill>
          <a:srgbClr val="591F58"/>
        </a:solidFill>
        <a:effectLst/>
      </p:bgPr>
    </p:bg>
    <p:spTree>
      <p:nvGrpSpPr>
        <p:cNvPr id="1" name=""/>
        <p:cNvGrpSpPr/>
        <p:nvPr/>
      </p:nvGrpSpPr>
      <p:grpSpPr>
        <a:xfrm>
          <a:off x="0" y="0"/>
          <a:ext cx="0" cy="0"/>
          <a:chOff x="0" y="0"/>
          <a:chExt cx="0" cy="0"/>
        </a:xfrm>
      </p:grpSpPr>
      <p:sp>
        <p:nvSpPr>
          <p:cNvPr id="10" name="Freeform 8"/>
          <p:cNvSpPr>
            <a:spLocks noSelect="1"/>
          </p:cNvSpPr>
          <p:nvPr userDrawn="1"/>
        </p:nvSpPr>
        <p:spPr bwMode="auto">
          <a:xfrm>
            <a:off x="0" y="3167063"/>
            <a:ext cx="4102100" cy="3690938"/>
          </a:xfrm>
          <a:custGeom>
            <a:avLst/>
            <a:gdLst>
              <a:gd name="T0" fmla="*/ 12918 w 12918"/>
              <a:gd name="T1" fmla="*/ 11625 h 11625"/>
              <a:gd name="T2" fmla="*/ 0 w 12918"/>
              <a:gd name="T3" fmla="*/ 11625 h 11625"/>
              <a:gd name="T4" fmla="*/ 0 w 12918"/>
              <a:gd name="T5" fmla="*/ 1594 h 11625"/>
              <a:gd name="T6" fmla="*/ 1522 w 12918"/>
              <a:gd name="T7" fmla="*/ 634 h 11625"/>
              <a:gd name="T8" fmla="*/ 4704 w 12918"/>
              <a:gd name="T9" fmla="*/ 805 h 11625"/>
              <a:gd name="T10" fmla="*/ 5090 w 12918"/>
              <a:gd name="T11" fmla="*/ 1178 h 11625"/>
              <a:gd name="T12" fmla="*/ 5261 w 12918"/>
              <a:gd name="T13" fmla="*/ 1379 h 11625"/>
              <a:gd name="T14" fmla="*/ 8885 w 12918"/>
              <a:gd name="T15" fmla="*/ 5633 h 11625"/>
              <a:gd name="T16" fmla="*/ 9577 w 12918"/>
              <a:gd name="T17" fmla="*/ 6446 h 11625"/>
              <a:gd name="T18" fmla="*/ 11395 w 12918"/>
              <a:gd name="T19" fmla="*/ 8579 h 11625"/>
              <a:gd name="T20" fmla="*/ 12918 w 12918"/>
              <a:gd name="T21" fmla="*/ 11625 h 11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18" h="11625">
                <a:moveTo>
                  <a:pt x="12918" y="11625"/>
                </a:moveTo>
                <a:cubicBezTo>
                  <a:pt x="0" y="11625"/>
                  <a:pt x="0" y="11625"/>
                  <a:pt x="0" y="11625"/>
                </a:cubicBezTo>
                <a:cubicBezTo>
                  <a:pt x="0" y="1594"/>
                  <a:pt x="0" y="1594"/>
                  <a:pt x="0" y="1594"/>
                </a:cubicBezTo>
                <a:cubicBezTo>
                  <a:pt x="1522" y="634"/>
                  <a:pt x="1522" y="634"/>
                  <a:pt x="1522" y="634"/>
                </a:cubicBezTo>
                <a:cubicBezTo>
                  <a:pt x="2527" y="0"/>
                  <a:pt x="3803" y="90"/>
                  <a:pt x="4704" y="805"/>
                </a:cubicBezTo>
                <a:cubicBezTo>
                  <a:pt x="4842" y="915"/>
                  <a:pt x="4971" y="1039"/>
                  <a:pt x="5090" y="1178"/>
                </a:cubicBezTo>
                <a:cubicBezTo>
                  <a:pt x="5261" y="1379"/>
                  <a:pt x="5261" y="1379"/>
                  <a:pt x="5261" y="1379"/>
                </a:cubicBezTo>
                <a:cubicBezTo>
                  <a:pt x="8885" y="5633"/>
                  <a:pt x="8885" y="5633"/>
                  <a:pt x="8885" y="5633"/>
                </a:cubicBezTo>
                <a:cubicBezTo>
                  <a:pt x="9577" y="6446"/>
                  <a:pt x="9577" y="6446"/>
                  <a:pt x="9577" y="6446"/>
                </a:cubicBezTo>
                <a:cubicBezTo>
                  <a:pt x="11395" y="8579"/>
                  <a:pt x="11395" y="8579"/>
                  <a:pt x="11395" y="8579"/>
                </a:cubicBezTo>
                <a:cubicBezTo>
                  <a:pt x="12151" y="9467"/>
                  <a:pt x="12668" y="10515"/>
                  <a:pt x="12918" y="11625"/>
                </a:cubicBezTo>
                <a:close/>
              </a:path>
            </a:pathLst>
          </a:custGeom>
          <a:solidFill>
            <a:srgbClr val="852F81"/>
          </a:solidFill>
          <a:ln>
            <a:noFill/>
          </a:ln>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p:cNvSpPr>
          <p:nvPr userDrawn="1"/>
        </p:nvSpPr>
        <p:spPr bwMode="auto">
          <a:xfrm>
            <a:off x="6313488" y="236538"/>
            <a:ext cx="5878513" cy="6429375"/>
          </a:xfrm>
          <a:custGeom>
            <a:avLst/>
            <a:gdLst>
              <a:gd name="T0" fmla="*/ 18518 w 18518"/>
              <a:gd name="T1" fmla="*/ 5890 h 20248"/>
              <a:gd name="T2" fmla="*/ 18518 w 18518"/>
              <a:gd name="T3" fmla="*/ 16944 h 20248"/>
              <a:gd name="T4" fmla="*/ 8998 w 18518"/>
              <a:gd name="T5" fmla="*/ 19855 h 20248"/>
              <a:gd name="T6" fmla="*/ 5530 w 18518"/>
              <a:gd name="T7" fmla="*/ 18710 h 20248"/>
              <a:gd name="T8" fmla="*/ 3314 w 18518"/>
              <a:gd name="T9" fmla="*/ 15675 h 20248"/>
              <a:gd name="T10" fmla="*/ 3209 w 18518"/>
              <a:gd name="T11" fmla="*/ 15530 h 20248"/>
              <a:gd name="T12" fmla="*/ 830 w 18518"/>
              <a:gd name="T13" fmla="*/ 12271 h 20248"/>
              <a:gd name="T14" fmla="*/ 225 w 18518"/>
              <a:gd name="T15" fmla="*/ 11072 h 20248"/>
              <a:gd name="T16" fmla="*/ 42 w 18518"/>
              <a:gd name="T17" fmla="*/ 10034 h 20248"/>
              <a:gd name="T18" fmla="*/ 850 w 18518"/>
              <a:gd name="T19" fmla="*/ 7382 h 20248"/>
              <a:gd name="T20" fmla="*/ 5216 w 18518"/>
              <a:gd name="T21" fmla="*/ 1458 h 20248"/>
              <a:gd name="T22" fmla="*/ 8765 w 18518"/>
              <a:gd name="T23" fmla="*/ 639 h 20248"/>
              <a:gd name="T24" fmla="*/ 17417 w 18518"/>
              <a:gd name="T25" fmla="*/ 5177 h 20248"/>
              <a:gd name="T26" fmla="*/ 18518 w 18518"/>
              <a:gd name="T27" fmla="*/ 5890 h 20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18" h="20248">
                <a:moveTo>
                  <a:pt x="18518" y="5890"/>
                </a:moveTo>
                <a:cubicBezTo>
                  <a:pt x="18518" y="16944"/>
                  <a:pt x="18518" y="16944"/>
                  <a:pt x="18518" y="16944"/>
                </a:cubicBezTo>
                <a:cubicBezTo>
                  <a:pt x="8998" y="19855"/>
                  <a:pt x="8998" y="19855"/>
                  <a:pt x="8998" y="19855"/>
                </a:cubicBezTo>
                <a:cubicBezTo>
                  <a:pt x="7711" y="20248"/>
                  <a:pt x="6318" y="19789"/>
                  <a:pt x="5530" y="18710"/>
                </a:cubicBezTo>
                <a:cubicBezTo>
                  <a:pt x="3314" y="15675"/>
                  <a:pt x="3314" y="15675"/>
                  <a:pt x="3314" y="15675"/>
                </a:cubicBezTo>
                <a:cubicBezTo>
                  <a:pt x="3209" y="15530"/>
                  <a:pt x="3209" y="15530"/>
                  <a:pt x="3209" y="15530"/>
                </a:cubicBezTo>
                <a:cubicBezTo>
                  <a:pt x="830" y="12271"/>
                  <a:pt x="830" y="12271"/>
                  <a:pt x="830" y="12271"/>
                </a:cubicBezTo>
                <a:cubicBezTo>
                  <a:pt x="558" y="11899"/>
                  <a:pt x="357" y="11494"/>
                  <a:pt x="225" y="11072"/>
                </a:cubicBezTo>
                <a:cubicBezTo>
                  <a:pt x="119" y="10734"/>
                  <a:pt x="58" y="10385"/>
                  <a:pt x="42" y="10034"/>
                </a:cubicBezTo>
                <a:cubicBezTo>
                  <a:pt x="0" y="9108"/>
                  <a:pt x="269" y="8170"/>
                  <a:pt x="850" y="7382"/>
                </a:cubicBezTo>
                <a:cubicBezTo>
                  <a:pt x="5216" y="1458"/>
                  <a:pt x="5216" y="1458"/>
                  <a:pt x="5216" y="1458"/>
                </a:cubicBezTo>
                <a:cubicBezTo>
                  <a:pt x="6034" y="349"/>
                  <a:pt x="7546" y="0"/>
                  <a:pt x="8765" y="639"/>
                </a:cubicBezTo>
                <a:cubicBezTo>
                  <a:pt x="17417" y="5177"/>
                  <a:pt x="17417" y="5177"/>
                  <a:pt x="17417" y="5177"/>
                </a:cubicBezTo>
                <a:cubicBezTo>
                  <a:pt x="17809" y="5382"/>
                  <a:pt x="18177" y="5622"/>
                  <a:pt x="18518" y="5890"/>
                </a:cubicBezTo>
                <a:close/>
              </a:path>
            </a:pathLst>
          </a:custGeom>
          <a:solidFill>
            <a:srgbClr val="852F81"/>
          </a:solidFill>
          <a:ln>
            <a:noFill/>
          </a:ln>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p:txBody>
          <a:bodyPr/>
          <a:lstStyle>
            <a:lvl1pPr>
              <a:defRPr>
                <a:solidFill>
                  <a:schemeClr val="bg1"/>
                </a:solidFill>
              </a:defRPr>
            </a:lvl1pPr>
          </a:lstStyle>
          <a:p>
            <a:r>
              <a:rPr lang="nl-NL" dirty="0"/>
              <a:t>[Titel]</a:t>
            </a:r>
          </a:p>
        </p:txBody>
      </p:sp>
      <p:sp>
        <p:nvSpPr>
          <p:cNvPr id="5" name="Tijdelijke aanduiding voor tekst 4 (JU-Free)"/>
          <p:cNvSpPr>
            <a:spLocks noGrp="1"/>
          </p:cNvSpPr>
          <p:nvPr>
            <p:ph type="body" sz="quarter" idx="13" hasCustomPrompt="1"/>
          </p:nvPr>
        </p:nvSpPr>
        <p:spPr>
          <a:xfrm>
            <a:off x="1321200" y="1818000"/>
            <a:ext cx="9683750" cy="1260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nl-NL" dirty="0"/>
              <a:t>[Tekst]</a:t>
            </a:r>
          </a:p>
          <a:p>
            <a:pPr lvl="0"/>
            <a:r>
              <a:rPr lang="nl-NL" dirty="0"/>
              <a:t>JU-LEVEL1=Opsomming 1e niveau  met witruimte</a:t>
            </a:r>
          </a:p>
          <a:p>
            <a:pPr lvl="1"/>
            <a:r>
              <a:rPr lang="nl-NL" dirty="0"/>
              <a:t>JU-LEVEL2=Opsomming 2e niveau</a:t>
            </a:r>
          </a:p>
          <a:p>
            <a:pPr lvl="2"/>
            <a:r>
              <a:rPr lang="nl-NL" dirty="0"/>
              <a:t>JU-LEVEL3=Inhoud lijst + witregel</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p:txBody>
      </p:sp>
      <p:sp>
        <p:nvSpPr>
          <p:cNvPr id="7" name="Tijdelijke aanduiding voor tekst 5 (JU-Free)"/>
          <p:cNvSpPr>
            <a:spLocks noGrp="1"/>
          </p:cNvSpPr>
          <p:nvPr>
            <p:ph type="body" sz="quarter" idx="14" hasCustomPrompt="1"/>
          </p:nvPr>
        </p:nvSpPr>
        <p:spPr>
          <a:xfrm>
            <a:off x="3443075"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8" name="Tijdelijke aanduiding voor tekst 5 (JU-Free)"/>
          <p:cNvSpPr>
            <a:spLocks noGrp="1"/>
          </p:cNvSpPr>
          <p:nvPr>
            <p:ph type="body" sz="quarter" idx="15" hasCustomPrompt="1"/>
          </p:nvPr>
        </p:nvSpPr>
        <p:spPr>
          <a:xfrm>
            <a:off x="8296429"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9" name="Tijdelijke aanduiding voor afbeelding 8"/>
          <p:cNvSpPr>
            <a:spLocks noGrp="1" noSelect="1" noChangeAspect="1"/>
          </p:cNvSpPr>
          <p:nvPr>
            <p:ph type="pic" sz="quarter" idx="16" hasCustomPrompt="1"/>
          </p:nvPr>
        </p:nvSpPr>
        <p:spPr>
          <a:xfrm>
            <a:off x="1301627" y="3417276"/>
            <a:ext cx="1782000" cy="1782000"/>
          </a:xfrm>
          <a:prstGeom prst="ellipse">
            <a:avLst/>
          </a:prstGeom>
          <a:solidFill>
            <a:srgbClr val="C893C2"/>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
        <p:nvSpPr>
          <p:cNvPr id="11" name="Tijdelijke aanduiding voor afbeelding 9"/>
          <p:cNvSpPr>
            <a:spLocks noGrp="1" noSelect="1" noChangeAspect="1"/>
          </p:cNvSpPr>
          <p:nvPr>
            <p:ph type="pic" sz="quarter" idx="17" hasCustomPrompt="1"/>
          </p:nvPr>
        </p:nvSpPr>
        <p:spPr>
          <a:xfrm>
            <a:off x="6166706" y="3417276"/>
            <a:ext cx="1782000" cy="1782000"/>
          </a:xfrm>
          <a:prstGeom prst="ellipse">
            <a:avLst/>
          </a:prstGeom>
          <a:solidFill>
            <a:srgbClr val="C893C2"/>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Tree>
    <p:extLst>
      <p:ext uri="{BB962C8B-B14F-4D97-AF65-F5344CB8AC3E}">
        <p14:creationId xmlns:p14="http://schemas.microsoft.com/office/powerpoint/2010/main" val="311994092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Afsluitdia roze">
    <p:bg>
      <p:bgPr>
        <a:solidFill>
          <a:srgbClr val="9E145C"/>
        </a:solidFill>
        <a:effectLst/>
      </p:bgPr>
    </p:bg>
    <p:spTree>
      <p:nvGrpSpPr>
        <p:cNvPr id="1" name=""/>
        <p:cNvGrpSpPr/>
        <p:nvPr/>
      </p:nvGrpSpPr>
      <p:grpSpPr>
        <a:xfrm>
          <a:off x="0" y="0"/>
          <a:ext cx="0" cy="0"/>
          <a:chOff x="0" y="0"/>
          <a:chExt cx="0" cy="0"/>
        </a:xfrm>
      </p:grpSpPr>
      <p:sp>
        <p:nvSpPr>
          <p:cNvPr id="10" name="Freeform 8"/>
          <p:cNvSpPr>
            <a:spLocks noSelect="1"/>
          </p:cNvSpPr>
          <p:nvPr userDrawn="1"/>
        </p:nvSpPr>
        <p:spPr bwMode="auto">
          <a:xfrm>
            <a:off x="0" y="3167063"/>
            <a:ext cx="4102100" cy="3690938"/>
          </a:xfrm>
          <a:custGeom>
            <a:avLst/>
            <a:gdLst>
              <a:gd name="T0" fmla="*/ 12918 w 12918"/>
              <a:gd name="T1" fmla="*/ 11625 h 11625"/>
              <a:gd name="T2" fmla="*/ 0 w 12918"/>
              <a:gd name="T3" fmla="*/ 11625 h 11625"/>
              <a:gd name="T4" fmla="*/ 0 w 12918"/>
              <a:gd name="T5" fmla="*/ 1594 h 11625"/>
              <a:gd name="T6" fmla="*/ 1522 w 12918"/>
              <a:gd name="T7" fmla="*/ 634 h 11625"/>
              <a:gd name="T8" fmla="*/ 4704 w 12918"/>
              <a:gd name="T9" fmla="*/ 805 h 11625"/>
              <a:gd name="T10" fmla="*/ 5090 w 12918"/>
              <a:gd name="T11" fmla="*/ 1178 h 11625"/>
              <a:gd name="T12" fmla="*/ 5261 w 12918"/>
              <a:gd name="T13" fmla="*/ 1379 h 11625"/>
              <a:gd name="T14" fmla="*/ 8885 w 12918"/>
              <a:gd name="T15" fmla="*/ 5633 h 11625"/>
              <a:gd name="T16" fmla="*/ 9577 w 12918"/>
              <a:gd name="T17" fmla="*/ 6446 h 11625"/>
              <a:gd name="T18" fmla="*/ 11395 w 12918"/>
              <a:gd name="T19" fmla="*/ 8579 h 11625"/>
              <a:gd name="T20" fmla="*/ 12918 w 12918"/>
              <a:gd name="T21" fmla="*/ 11625 h 11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18" h="11625">
                <a:moveTo>
                  <a:pt x="12918" y="11625"/>
                </a:moveTo>
                <a:cubicBezTo>
                  <a:pt x="0" y="11625"/>
                  <a:pt x="0" y="11625"/>
                  <a:pt x="0" y="11625"/>
                </a:cubicBezTo>
                <a:cubicBezTo>
                  <a:pt x="0" y="1594"/>
                  <a:pt x="0" y="1594"/>
                  <a:pt x="0" y="1594"/>
                </a:cubicBezTo>
                <a:cubicBezTo>
                  <a:pt x="1522" y="634"/>
                  <a:pt x="1522" y="634"/>
                  <a:pt x="1522" y="634"/>
                </a:cubicBezTo>
                <a:cubicBezTo>
                  <a:pt x="2527" y="0"/>
                  <a:pt x="3803" y="90"/>
                  <a:pt x="4704" y="805"/>
                </a:cubicBezTo>
                <a:cubicBezTo>
                  <a:pt x="4842" y="915"/>
                  <a:pt x="4971" y="1039"/>
                  <a:pt x="5090" y="1178"/>
                </a:cubicBezTo>
                <a:cubicBezTo>
                  <a:pt x="5261" y="1379"/>
                  <a:pt x="5261" y="1379"/>
                  <a:pt x="5261" y="1379"/>
                </a:cubicBezTo>
                <a:cubicBezTo>
                  <a:pt x="8885" y="5633"/>
                  <a:pt x="8885" y="5633"/>
                  <a:pt x="8885" y="5633"/>
                </a:cubicBezTo>
                <a:cubicBezTo>
                  <a:pt x="9577" y="6446"/>
                  <a:pt x="9577" y="6446"/>
                  <a:pt x="9577" y="6446"/>
                </a:cubicBezTo>
                <a:cubicBezTo>
                  <a:pt x="11395" y="8579"/>
                  <a:pt x="11395" y="8579"/>
                  <a:pt x="11395" y="8579"/>
                </a:cubicBezTo>
                <a:cubicBezTo>
                  <a:pt x="12151" y="9467"/>
                  <a:pt x="12668" y="10515"/>
                  <a:pt x="12918" y="11625"/>
                </a:cubicBezTo>
                <a:close/>
              </a:path>
            </a:pathLst>
          </a:custGeom>
          <a:solidFill>
            <a:srgbClr val="B15688"/>
          </a:solidFill>
          <a:ln>
            <a:noFill/>
          </a:ln>
        </p:spPr>
        <p:txBody>
          <a:bodyPr vert="horz" wrap="square" lIns="91440" tIns="45720" rIns="91440" bIns="45720" numCol="1" anchor="t" anchorCtr="0" compatLnSpc="1">
            <a:prstTxWarp prst="textNoShape">
              <a:avLst/>
            </a:prstTxWarp>
          </a:bodyPr>
          <a:lstStyle/>
          <a:p>
            <a:endParaRPr lang="nl-NL"/>
          </a:p>
        </p:txBody>
      </p:sp>
      <p:sp>
        <p:nvSpPr>
          <p:cNvPr id="12" name="Freeform 9"/>
          <p:cNvSpPr>
            <a:spLocks noSelect="1"/>
          </p:cNvSpPr>
          <p:nvPr userDrawn="1"/>
        </p:nvSpPr>
        <p:spPr bwMode="auto">
          <a:xfrm>
            <a:off x="6313488" y="236538"/>
            <a:ext cx="5878513" cy="6429375"/>
          </a:xfrm>
          <a:custGeom>
            <a:avLst/>
            <a:gdLst>
              <a:gd name="T0" fmla="*/ 18518 w 18518"/>
              <a:gd name="T1" fmla="*/ 5890 h 20248"/>
              <a:gd name="T2" fmla="*/ 18518 w 18518"/>
              <a:gd name="T3" fmla="*/ 16944 h 20248"/>
              <a:gd name="T4" fmla="*/ 8998 w 18518"/>
              <a:gd name="T5" fmla="*/ 19855 h 20248"/>
              <a:gd name="T6" fmla="*/ 5530 w 18518"/>
              <a:gd name="T7" fmla="*/ 18710 h 20248"/>
              <a:gd name="T8" fmla="*/ 3314 w 18518"/>
              <a:gd name="T9" fmla="*/ 15675 h 20248"/>
              <a:gd name="T10" fmla="*/ 3209 w 18518"/>
              <a:gd name="T11" fmla="*/ 15530 h 20248"/>
              <a:gd name="T12" fmla="*/ 830 w 18518"/>
              <a:gd name="T13" fmla="*/ 12271 h 20248"/>
              <a:gd name="T14" fmla="*/ 225 w 18518"/>
              <a:gd name="T15" fmla="*/ 11072 h 20248"/>
              <a:gd name="T16" fmla="*/ 42 w 18518"/>
              <a:gd name="T17" fmla="*/ 10034 h 20248"/>
              <a:gd name="T18" fmla="*/ 850 w 18518"/>
              <a:gd name="T19" fmla="*/ 7382 h 20248"/>
              <a:gd name="T20" fmla="*/ 5216 w 18518"/>
              <a:gd name="T21" fmla="*/ 1458 h 20248"/>
              <a:gd name="T22" fmla="*/ 8765 w 18518"/>
              <a:gd name="T23" fmla="*/ 639 h 20248"/>
              <a:gd name="T24" fmla="*/ 17417 w 18518"/>
              <a:gd name="T25" fmla="*/ 5177 h 20248"/>
              <a:gd name="T26" fmla="*/ 18518 w 18518"/>
              <a:gd name="T27" fmla="*/ 5890 h 20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18" h="20248">
                <a:moveTo>
                  <a:pt x="18518" y="5890"/>
                </a:moveTo>
                <a:cubicBezTo>
                  <a:pt x="18518" y="16944"/>
                  <a:pt x="18518" y="16944"/>
                  <a:pt x="18518" y="16944"/>
                </a:cubicBezTo>
                <a:cubicBezTo>
                  <a:pt x="8998" y="19855"/>
                  <a:pt x="8998" y="19855"/>
                  <a:pt x="8998" y="19855"/>
                </a:cubicBezTo>
                <a:cubicBezTo>
                  <a:pt x="7711" y="20248"/>
                  <a:pt x="6318" y="19789"/>
                  <a:pt x="5530" y="18710"/>
                </a:cubicBezTo>
                <a:cubicBezTo>
                  <a:pt x="3314" y="15675"/>
                  <a:pt x="3314" y="15675"/>
                  <a:pt x="3314" y="15675"/>
                </a:cubicBezTo>
                <a:cubicBezTo>
                  <a:pt x="3209" y="15530"/>
                  <a:pt x="3209" y="15530"/>
                  <a:pt x="3209" y="15530"/>
                </a:cubicBezTo>
                <a:cubicBezTo>
                  <a:pt x="830" y="12271"/>
                  <a:pt x="830" y="12271"/>
                  <a:pt x="830" y="12271"/>
                </a:cubicBezTo>
                <a:cubicBezTo>
                  <a:pt x="558" y="11899"/>
                  <a:pt x="357" y="11494"/>
                  <a:pt x="225" y="11072"/>
                </a:cubicBezTo>
                <a:cubicBezTo>
                  <a:pt x="119" y="10734"/>
                  <a:pt x="58" y="10385"/>
                  <a:pt x="42" y="10034"/>
                </a:cubicBezTo>
                <a:cubicBezTo>
                  <a:pt x="0" y="9108"/>
                  <a:pt x="269" y="8170"/>
                  <a:pt x="850" y="7382"/>
                </a:cubicBezTo>
                <a:cubicBezTo>
                  <a:pt x="5216" y="1458"/>
                  <a:pt x="5216" y="1458"/>
                  <a:pt x="5216" y="1458"/>
                </a:cubicBezTo>
                <a:cubicBezTo>
                  <a:pt x="6034" y="349"/>
                  <a:pt x="7546" y="0"/>
                  <a:pt x="8765" y="639"/>
                </a:cubicBezTo>
                <a:cubicBezTo>
                  <a:pt x="17417" y="5177"/>
                  <a:pt x="17417" y="5177"/>
                  <a:pt x="17417" y="5177"/>
                </a:cubicBezTo>
                <a:cubicBezTo>
                  <a:pt x="17809" y="5382"/>
                  <a:pt x="18177" y="5622"/>
                  <a:pt x="18518" y="5890"/>
                </a:cubicBezTo>
                <a:close/>
              </a:path>
            </a:pathLst>
          </a:custGeom>
          <a:solidFill>
            <a:srgbClr val="B15688"/>
          </a:solidFill>
          <a:ln>
            <a:noFill/>
          </a:ln>
        </p:spPr>
        <p:txBody>
          <a:bodyPr vert="horz" wrap="square" lIns="91440" tIns="45720" rIns="91440" bIns="45720" numCol="1" anchor="t" anchorCtr="0" compatLnSpc="1">
            <a:prstTxWarp prst="textNoShape">
              <a:avLst/>
            </a:prstTxWarp>
          </a:bodyPr>
          <a:lstStyle/>
          <a:p>
            <a:endParaRPr lang="nl-NL"/>
          </a:p>
        </p:txBody>
      </p:sp>
      <p:sp>
        <p:nvSpPr>
          <p:cNvPr id="13" name="Freeform 10"/>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title" hasCustomPrompt="1"/>
          </p:nvPr>
        </p:nvSpPr>
        <p:spPr/>
        <p:txBody>
          <a:bodyPr/>
          <a:lstStyle>
            <a:lvl1pPr>
              <a:defRPr>
                <a:solidFill>
                  <a:schemeClr val="bg1"/>
                </a:solidFill>
              </a:defRPr>
            </a:lvl1pPr>
          </a:lstStyle>
          <a:p>
            <a:r>
              <a:rPr lang="nl-NL" dirty="0"/>
              <a:t>[Titel]</a:t>
            </a:r>
          </a:p>
        </p:txBody>
      </p:sp>
      <p:sp>
        <p:nvSpPr>
          <p:cNvPr id="5" name="Tijdelijke aanduiding voor tekst 4 (JU-Free)"/>
          <p:cNvSpPr>
            <a:spLocks noGrp="1"/>
          </p:cNvSpPr>
          <p:nvPr>
            <p:ph type="body" sz="quarter" idx="13" hasCustomPrompt="1"/>
          </p:nvPr>
        </p:nvSpPr>
        <p:spPr>
          <a:xfrm>
            <a:off x="1321200" y="1818000"/>
            <a:ext cx="9683750" cy="1260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nl-NL" dirty="0"/>
              <a:t>[Tekst]</a:t>
            </a:r>
          </a:p>
          <a:p>
            <a:pPr lvl="0"/>
            <a:r>
              <a:rPr lang="nl-NL" dirty="0"/>
              <a:t>JU-LEVEL1=Opsomming 1e niveau  met witruimte</a:t>
            </a:r>
          </a:p>
          <a:p>
            <a:pPr lvl="1"/>
            <a:r>
              <a:rPr lang="nl-NL" dirty="0"/>
              <a:t>JU-LEVEL2=Opsomming 2e niveau</a:t>
            </a:r>
          </a:p>
          <a:p>
            <a:pPr lvl="2"/>
            <a:r>
              <a:rPr lang="nl-NL" dirty="0"/>
              <a:t>JU-LEVEL3=Inhoud lijst + witregel</a:t>
            </a:r>
          </a:p>
          <a:p>
            <a:pPr lvl="3"/>
            <a:r>
              <a:rPr lang="nl-NL" dirty="0"/>
              <a:t>JU-LEVEL4=Kop</a:t>
            </a:r>
          </a:p>
          <a:p>
            <a:pPr lvl="4"/>
            <a:r>
              <a:rPr lang="nl-NL" dirty="0"/>
              <a:t>JU-LEVEL5=Basistekst</a:t>
            </a:r>
          </a:p>
          <a:p>
            <a:pPr lvl="5"/>
            <a:r>
              <a:rPr lang="nl-NL" dirty="0"/>
              <a:t>JU-LEVEL6=Zwevend 1e niveau</a:t>
            </a:r>
          </a:p>
          <a:p>
            <a:pPr lvl="6"/>
            <a:r>
              <a:rPr lang="nl-NL" dirty="0"/>
              <a:t>JU-LEVEL7=Zwevend 2e niveau</a:t>
            </a:r>
          </a:p>
        </p:txBody>
      </p:sp>
      <p:sp>
        <p:nvSpPr>
          <p:cNvPr id="7" name="Tijdelijke aanduiding voor tekst 5 (JU-Free)"/>
          <p:cNvSpPr>
            <a:spLocks noGrp="1"/>
          </p:cNvSpPr>
          <p:nvPr>
            <p:ph type="body" sz="quarter" idx="14" hasCustomPrompt="1"/>
          </p:nvPr>
        </p:nvSpPr>
        <p:spPr>
          <a:xfrm>
            <a:off x="3443075"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8" name="Tijdelijke aanduiding voor tekst 5 (JU-Free)"/>
          <p:cNvSpPr>
            <a:spLocks noGrp="1"/>
          </p:cNvSpPr>
          <p:nvPr>
            <p:ph type="body" sz="quarter" idx="15" hasCustomPrompt="1"/>
          </p:nvPr>
        </p:nvSpPr>
        <p:spPr>
          <a:xfrm>
            <a:off x="8296429" y="3681967"/>
            <a:ext cx="2547418" cy="1898217"/>
          </a:xfrm>
        </p:spPr>
        <p:txBody>
          <a:bodyPr/>
          <a:lstStyle>
            <a:lvl1pPr marL="0" marR="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b="1">
                <a:solidFill>
                  <a:schemeClr val="bg1"/>
                </a:solidFill>
              </a:defRPr>
            </a:lvl1pPr>
            <a:lvl2pPr marL="0" indent="0">
              <a:spcBef>
                <a:spcPts val="0"/>
              </a:spcBef>
              <a:buClr>
                <a:schemeClr val="bg1"/>
              </a:buClr>
              <a:buNone/>
              <a:defRPr b="0">
                <a:solidFill>
                  <a:schemeClr val="bg1"/>
                </a:solidFill>
              </a:defRPr>
            </a:lvl2pPr>
            <a:lvl3pPr marL="0" indent="0">
              <a:spcBef>
                <a:spcPts val="2500"/>
              </a:spcBef>
              <a:buClr>
                <a:schemeClr val="bg1"/>
              </a:buClr>
              <a:buNone/>
              <a:defRPr b="0" i="1">
                <a:solidFill>
                  <a:schemeClr val="bg1"/>
                </a:solidFill>
              </a:defRPr>
            </a:lvl3pPr>
            <a:lvl4pPr marL="0" indent="0">
              <a:spcBef>
                <a:spcPts val="0"/>
              </a:spcBef>
              <a:buFont typeface="Arial" panose="020B0604020202020204" pitchFamily="34" charset="0"/>
              <a:buNone/>
              <a:defRPr b="0">
                <a:solidFill>
                  <a:schemeClr val="bg1"/>
                </a:solidFill>
              </a:defRPr>
            </a:lvl4pPr>
            <a:lvl5pPr marL="0" indent="0">
              <a:spcBef>
                <a:spcPts val="0"/>
              </a:spcBef>
              <a:buFont typeface="Arial" panose="020B0604020202020204" pitchFamily="34" charset="0"/>
              <a:buNone/>
              <a:defRPr b="0">
                <a:solidFill>
                  <a:schemeClr val="bg1"/>
                </a:solidFill>
              </a:defRPr>
            </a:lvl5pPr>
            <a:lvl6pPr marL="0" indent="0">
              <a:spcBef>
                <a:spcPts val="0"/>
              </a:spcBef>
              <a:buFont typeface="Arial" panose="020B0604020202020204" pitchFamily="34" charset="0"/>
              <a:buNone/>
              <a:defRPr b="0">
                <a:solidFill>
                  <a:schemeClr val="bg1"/>
                </a:solidFill>
              </a:defRPr>
            </a:lvl6pPr>
            <a:lvl7pPr marL="0" indent="0">
              <a:spcBef>
                <a:spcPts val="0"/>
              </a:spcBef>
              <a:buFont typeface="Arial" panose="020B0604020202020204" pitchFamily="34" charset="0"/>
              <a:buNone/>
              <a:defRPr b="0">
                <a:solidFill>
                  <a:schemeClr val="bg1"/>
                </a:solidFill>
              </a:defRPr>
            </a:lvl7pPr>
            <a:lvl8pPr marL="0" indent="0">
              <a:spcBef>
                <a:spcPts val="0"/>
              </a:spcBef>
              <a:buFont typeface="Arial" panose="020B0604020202020204" pitchFamily="34" charset="0"/>
              <a:buNone/>
              <a:defRPr b="0">
                <a:solidFill>
                  <a:schemeClr val="bg1"/>
                </a:solidFill>
              </a:defRPr>
            </a:lvl8pPr>
            <a:lvl9pPr marL="0" indent="0">
              <a:spcBef>
                <a:spcPts val="0"/>
              </a:spcBef>
              <a:buFont typeface="Arial" panose="020B0604020202020204" pitchFamily="34" charset="0"/>
              <a:buNone/>
              <a:defRPr b="0">
                <a:solidFill>
                  <a:schemeClr val="bg1"/>
                </a:solidFill>
              </a:defRPr>
            </a:lvl9pPr>
          </a:lstStyle>
          <a:p>
            <a:pPr marL="0" marR="0" lvl="0" indent="0" algn="l" defTabSz="914400" rtl="0" eaLnBrk="1" fontAlgn="auto" latinLnBrk="0" hangingPunct="1">
              <a:lnSpc>
                <a:spcPct val="117000"/>
              </a:lnSpc>
              <a:spcBef>
                <a:spcPts val="0"/>
              </a:spcBef>
              <a:spcAft>
                <a:spcPts val="0"/>
              </a:spcAft>
              <a:buClr>
                <a:schemeClr val="bg1"/>
              </a:buClr>
              <a:buSzTx/>
              <a:buFont typeface="Arial" panose="020B0604020202020204" pitchFamily="34" charset="0"/>
              <a:buNone/>
              <a:tabLst/>
              <a:defRPr/>
            </a:pPr>
            <a:r>
              <a:rPr lang="nl-NL" dirty="0"/>
              <a:t>[Naam, 1e niveau, functie 2e niveau en mailadres 3e niveau]</a:t>
            </a:r>
          </a:p>
          <a:p>
            <a:pPr lvl="0"/>
            <a:r>
              <a:rPr lang="nl-NL" dirty="0"/>
              <a:t>JU-LEVEL1=Naam</a:t>
            </a:r>
          </a:p>
          <a:p>
            <a:pPr lvl="1"/>
            <a:r>
              <a:rPr lang="nl-NL" dirty="0"/>
              <a:t>JU-LEVEL2=Functie</a:t>
            </a:r>
          </a:p>
          <a:p>
            <a:pPr lvl="2"/>
            <a:r>
              <a:rPr lang="nl-NL" dirty="0"/>
              <a:t>JU-LEVEL3=mailadres</a:t>
            </a:r>
          </a:p>
        </p:txBody>
      </p:sp>
      <p:sp>
        <p:nvSpPr>
          <p:cNvPr id="9" name="Tijdelijke aanduiding voor afbeelding 8"/>
          <p:cNvSpPr>
            <a:spLocks noGrp="1" noSelect="1" noChangeAspect="1"/>
          </p:cNvSpPr>
          <p:nvPr>
            <p:ph type="pic" sz="quarter" idx="16" hasCustomPrompt="1"/>
          </p:nvPr>
        </p:nvSpPr>
        <p:spPr>
          <a:xfrm>
            <a:off x="1301627" y="3417276"/>
            <a:ext cx="1782000" cy="1782000"/>
          </a:xfrm>
          <a:prstGeom prst="ellipse">
            <a:avLst/>
          </a:prstGeom>
          <a:solidFill>
            <a:srgbClr val="F6BFD9"/>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
        <p:nvSpPr>
          <p:cNvPr id="11" name="Tijdelijke aanduiding voor afbeelding 9"/>
          <p:cNvSpPr>
            <a:spLocks noGrp="1" noSelect="1" noChangeAspect="1"/>
          </p:cNvSpPr>
          <p:nvPr>
            <p:ph type="pic" sz="quarter" idx="17" hasCustomPrompt="1"/>
          </p:nvPr>
        </p:nvSpPr>
        <p:spPr>
          <a:xfrm>
            <a:off x="6166706" y="3417276"/>
            <a:ext cx="1782000" cy="1782000"/>
          </a:xfrm>
          <a:prstGeom prst="ellipse">
            <a:avLst/>
          </a:prstGeom>
          <a:solidFill>
            <a:srgbClr val="F6BFD9"/>
          </a:solidFill>
        </p:spPr>
        <p:txBody>
          <a:bodyPr/>
          <a:lstStyle>
            <a:lvl1pPr marL="0" indent="0">
              <a:lnSpc>
                <a:spcPct val="100000"/>
              </a:lnSpc>
              <a:buNone/>
              <a:defRPr sz="1100" baseline="0">
                <a:solidFill>
                  <a:schemeClr val="bg1"/>
                </a:solidFill>
              </a:defRPr>
            </a:lvl1pPr>
          </a:lstStyle>
          <a:p>
            <a:r>
              <a:rPr lang="nl-NL" dirty="0"/>
              <a:t>[Klik op het pictogram om een foto in te voegen]</a:t>
            </a:r>
          </a:p>
        </p:txBody>
      </p:sp>
    </p:spTree>
    <p:extLst>
      <p:ext uri="{BB962C8B-B14F-4D97-AF65-F5344CB8AC3E}">
        <p14:creationId xmlns:p14="http://schemas.microsoft.com/office/powerpoint/2010/main" val="131990433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p:txBody>
          <a:bodyPr/>
          <a:lstStyle/>
          <a:p>
            <a:r>
              <a:rPr lang="nl-NL" dirty="0"/>
              <a:t>[Titel]</a:t>
            </a:r>
          </a:p>
        </p:txBody>
      </p:sp>
      <p:sp>
        <p:nvSpPr>
          <p:cNvPr id="3" name="Tijdelijke aanduiding voor inhoud 2"/>
          <p:cNvSpPr>
            <a:spLocks noGrp="1" noSelect="1"/>
          </p:cNvSpPr>
          <p:nvPr>
            <p:ph idx="1" hasCustomPrompt="1"/>
          </p:nvPr>
        </p:nvSpPr>
        <p:spPr/>
        <p:txBody>
          <a:bodyPr/>
          <a:lstStyle>
            <a:lvl1pPr>
              <a:defRPr baseline="0"/>
            </a:lvl1pPr>
          </a:lstStyle>
          <a:p>
            <a:pPr lvl="0"/>
            <a:r>
              <a:rPr lang="nl-NL" dirty="0"/>
              <a:t>[Typ tekst of klik op een pictogram om een object in te voegen]</a:t>
            </a:r>
          </a:p>
        </p:txBody>
      </p:sp>
      <p:sp>
        <p:nvSpPr>
          <p:cNvPr id="11" name="Tijdelijke aanduiding voor dianummer 10"/>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30454252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L"/>
          <p:cNvSpPr>
            <a:spLocks noGrp="1" noSelect="1"/>
          </p:cNvSpPr>
          <p:nvPr>
            <p:ph sz="half" idx="1" hasCustomPrompt="1"/>
          </p:nvPr>
        </p:nvSpPr>
        <p:spPr>
          <a:xfrm>
            <a:off x="1321200" y="1818000"/>
            <a:ext cx="4377600" cy="4068000"/>
          </a:xfrm>
        </p:spPr>
        <p:txBody>
          <a:bodyPr/>
          <a:lstStyle/>
          <a:p>
            <a:pPr lvl="0"/>
            <a:r>
              <a:rPr lang="nl-NL" dirty="0"/>
              <a:t>[Typ tekst of klik op een pictogram om een object in te voegen]</a:t>
            </a:r>
          </a:p>
        </p:txBody>
      </p:sp>
      <p:sp>
        <p:nvSpPr>
          <p:cNvPr id="4" name="Tijdelijke aanduiding voor inhoud R"/>
          <p:cNvSpPr>
            <a:spLocks noGrp="1" noSelect="1"/>
          </p:cNvSpPr>
          <p:nvPr>
            <p:ph sz="half" idx="2" hasCustomPrompt="1"/>
          </p:nvPr>
        </p:nvSpPr>
        <p:spPr>
          <a:xfrm>
            <a:off x="6592107" y="1818000"/>
            <a:ext cx="4377600" cy="4068000"/>
          </a:xfrm>
        </p:spPr>
        <p:txBody>
          <a:bodyPr/>
          <a:lstStyle>
            <a:lvl1pPr>
              <a:defRPr/>
            </a:lvl1pPr>
          </a:lstStyle>
          <a:p>
            <a:pPr lvl="0"/>
            <a:r>
              <a:rPr lang="nl-NL" dirty="0"/>
              <a:t>[Typ tekst of klik op een pictogram om een object in te voegen]</a:t>
            </a:r>
          </a:p>
        </p:txBody>
      </p:sp>
      <p:sp>
        <p:nvSpPr>
          <p:cNvPr id="12" name="Tijdelijke aanduiding voor dianummer 11"/>
          <p:cNvSpPr>
            <a:spLocks noGrp="1" noSelect="1"/>
          </p:cNvSpPr>
          <p:nvPr>
            <p:ph type="sldNum" sz="quarter" idx="12"/>
          </p:nvPr>
        </p:nvSpPr>
        <p:spPr/>
        <p:txBody>
          <a:bodyPr/>
          <a:lstStyle/>
          <a:p>
            <a:fld id="{8F18802B-E4C7-4B2D-B37A-6B7CC3C134EA}" type="slidenum">
              <a:rPr lang="nl-NL" smtClean="0"/>
              <a:pPr/>
              <a:t>‹nr.›</a:t>
            </a:fld>
            <a:endParaRPr lang="nl-NL" dirty="0"/>
          </a:p>
        </p:txBody>
      </p:sp>
      <p:sp>
        <p:nvSpPr>
          <p:cNvPr id="5" name="Titel 4"/>
          <p:cNvSpPr>
            <a:spLocks noGrp="1" noSelect="1"/>
          </p:cNvSpPr>
          <p:nvPr>
            <p:ph type="title" hasCustomPrompt="1"/>
          </p:nvPr>
        </p:nvSpPr>
        <p:spPr>
          <a:xfrm>
            <a:off x="1321707" y="564614"/>
            <a:ext cx="9648000" cy="1080000"/>
          </a:xfrm>
        </p:spPr>
        <p:txBody>
          <a:bodyPr/>
          <a:lstStyle>
            <a:lvl1pPr>
              <a:defRPr/>
            </a:lvl1pPr>
          </a:lstStyle>
          <a:p>
            <a:r>
              <a:rPr lang="nl-NL" dirty="0"/>
              <a:t>[Titel]</a:t>
            </a:r>
          </a:p>
        </p:txBody>
      </p:sp>
    </p:spTree>
    <p:extLst>
      <p:ext uri="{BB962C8B-B14F-4D97-AF65-F5344CB8AC3E}">
        <p14:creationId xmlns:p14="http://schemas.microsoft.com/office/powerpoint/2010/main" val="40950989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p:txBody>
          <a:bodyPr/>
          <a:lstStyle/>
          <a:p>
            <a:r>
              <a:rPr lang="nl-NL" dirty="0"/>
              <a:t>[Titel]</a:t>
            </a:r>
          </a:p>
        </p:txBody>
      </p:sp>
      <p:sp>
        <p:nvSpPr>
          <p:cNvPr id="10" name="Tijdelijke aanduiding voor dianummer 9"/>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15224217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4" name="Tijdelijke aanduiding voor dianummer 3"/>
          <p:cNvSpPr>
            <a:spLocks noGrp="1" noSelect="1"/>
          </p:cNvSpPr>
          <p:nvPr>
            <p:ph type="sldNum" sz="quarter" idx="12"/>
          </p:nvPr>
        </p:nvSpPr>
        <p:spPr/>
        <p:txBody>
          <a:body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2247714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dia met beeld groen">
    <p:bg>
      <p:bgPr>
        <a:solidFill>
          <a:srgbClr val="0E864A"/>
        </a:solidFill>
        <a:effectLst/>
      </p:bgPr>
    </p:bg>
    <p:spTree>
      <p:nvGrpSpPr>
        <p:cNvPr id="1" name=""/>
        <p:cNvGrpSpPr/>
        <p:nvPr/>
      </p:nvGrpSpPr>
      <p:grpSpPr>
        <a:xfrm>
          <a:off x="0" y="0"/>
          <a:ext cx="0" cy="0"/>
          <a:chOff x="0" y="0"/>
          <a:chExt cx="0" cy="0"/>
        </a:xfrm>
      </p:grpSpPr>
      <p:sp>
        <p:nvSpPr>
          <p:cNvPr id="9" name="Freeform 7"/>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0" name="Tijdelijke aanduiding voor afbeelding 11"/>
          <p:cNvSpPr>
            <a:spLocks noGrp="1" noSelect="1"/>
          </p:cNvSpPr>
          <p:nvPr>
            <p:ph type="pic" idx="13" hasCustomPrompt="1"/>
          </p:nvPr>
        </p:nvSpPr>
        <p:spPr>
          <a:xfrm>
            <a:off x="1" y="0"/>
            <a:ext cx="5780731" cy="6858000"/>
          </a:xfrm>
          <a:custGeom>
            <a:avLst/>
            <a:gdLst>
              <a:gd name="connsiteX0" fmla="*/ 0 w 5780731"/>
              <a:gd name="connsiteY0" fmla="*/ 0 h 6858000"/>
              <a:gd name="connsiteX1" fmla="*/ 3890548 w 5780731"/>
              <a:gd name="connsiteY1" fmla="*/ 0 h 6858000"/>
              <a:gd name="connsiteX2" fmla="*/ 3943569 w 5780731"/>
              <a:gd name="connsiteY2" fmla="*/ 66675 h 6858000"/>
              <a:gd name="connsiteX3" fmla="*/ 3967063 w 5780731"/>
              <a:gd name="connsiteY3" fmla="*/ 99060 h 6858000"/>
              <a:gd name="connsiteX4" fmla="*/ 4008972 w 5780731"/>
              <a:gd name="connsiteY4" fmla="*/ 161290 h 6858000"/>
              <a:gd name="connsiteX5" fmla="*/ 4021672 w 5780731"/>
              <a:gd name="connsiteY5" fmla="*/ 181610 h 6858000"/>
              <a:gd name="connsiteX6" fmla="*/ 4033736 w 5780731"/>
              <a:gd name="connsiteY6" fmla="*/ 201930 h 6858000"/>
              <a:gd name="connsiteX7" fmla="*/ 4044531 w 5780731"/>
              <a:gd name="connsiteY7" fmla="*/ 219710 h 6858000"/>
              <a:gd name="connsiteX8" fmla="*/ 4062311 w 5780731"/>
              <a:gd name="connsiteY8" fmla="*/ 251778 h 6858000"/>
              <a:gd name="connsiteX9" fmla="*/ 4079138 w 5780731"/>
              <a:gd name="connsiteY9" fmla="*/ 283845 h 6858000"/>
              <a:gd name="connsiteX10" fmla="*/ 5616432 w 5780731"/>
              <a:gd name="connsiteY10" fmla="*/ 3294063 h 6858000"/>
              <a:gd name="connsiteX11" fmla="*/ 4739839 w 5780731"/>
              <a:gd name="connsiteY11" fmla="*/ 5398453 h 6858000"/>
              <a:gd name="connsiteX12" fmla="*/ 173038 w 5780731"/>
              <a:gd name="connsiteY12" fmla="*/ 6858000 h 6858000"/>
              <a:gd name="connsiteX13" fmla="*/ 0 w 5780731"/>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80731" h="6858000">
                <a:moveTo>
                  <a:pt x="0" y="0"/>
                </a:moveTo>
                <a:lnTo>
                  <a:pt x="3890548" y="0"/>
                </a:lnTo>
                <a:cubicBezTo>
                  <a:pt x="3908962" y="21590"/>
                  <a:pt x="3926424" y="43815"/>
                  <a:pt x="3943569" y="66675"/>
                </a:cubicBezTo>
                <a:cubicBezTo>
                  <a:pt x="3951506" y="77470"/>
                  <a:pt x="3959444" y="87948"/>
                  <a:pt x="3967063" y="99060"/>
                </a:cubicBezTo>
                <a:cubicBezTo>
                  <a:pt x="3981668" y="119380"/>
                  <a:pt x="3995638" y="140335"/>
                  <a:pt x="4008972" y="161290"/>
                </a:cubicBezTo>
                <a:cubicBezTo>
                  <a:pt x="4013417" y="167958"/>
                  <a:pt x="4017544" y="174943"/>
                  <a:pt x="4021672" y="181610"/>
                </a:cubicBezTo>
                <a:cubicBezTo>
                  <a:pt x="4025799" y="188278"/>
                  <a:pt x="4029927" y="194945"/>
                  <a:pt x="4033736" y="201930"/>
                </a:cubicBezTo>
                <a:cubicBezTo>
                  <a:pt x="4037546" y="207645"/>
                  <a:pt x="4041039" y="213995"/>
                  <a:pt x="4044531" y="219710"/>
                </a:cubicBezTo>
                <a:cubicBezTo>
                  <a:pt x="4050564" y="230505"/>
                  <a:pt x="4056596" y="240983"/>
                  <a:pt x="4062311" y="251778"/>
                </a:cubicBezTo>
                <a:cubicBezTo>
                  <a:pt x="4068026" y="262255"/>
                  <a:pt x="4073740" y="273050"/>
                  <a:pt x="4079138" y="283845"/>
                </a:cubicBezTo>
                <a:cubicBezTo>
                  <a:pt x="5616432" y="3294063"/>
                  <a:pt x="5616432" y="3294063"/>
                  <a:pt x="5616432" y="3294063"/>
                </a:cubicBezTo>
                <a:cubicBezTo>
                  <a:pt x="6036156" y="4115753"/>
                  <a:pt x="5618655" y="5117465"/>
                  <a:pt x="4739839" y="5398453"/>
                </a:cubicBezTo>
                <a:cubicBezTo>
                  <a:pt x="173038" y="6858000"/>
                  <a:pt x="173038" y="6858000"/>
                  <a:pt x="173038" y="6858000"/>
                </a:cubicBezTo>
                <a:lnTo>
                  <a:pt x="0" y="6858000"/>
                </a:lnTo>
                <a:close/>
              </a:path>
            </a:pathLst>
          </a:custGeom>
          <a:solidFill>
            <a:srgbClr val="81C5A1"/>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a:lvl1pPr>
          </a:lstStyle>
          <a:p>
            <a:r>
              <a:rPr lang="nl-NL" dirty="0"/>
              <a:t>[Klik op het pictogram om een afbeelding in te voegen]</a:t>
            </a:r>
          </a:p>
        </p:txBody>
      </p:sp>
      <p:sp>
        <p:nvSpPr>
          <p:cNvPr id="2" name="Titel 1"/>
          <p:cNvSpPr>
            <a:spLocks noGrp="1" noSelect="1"/>
          </p:cNvSpPr>
          <p:nvPr>
            <p:ph type="ctrTitle" hasCustomPrompt="1"/>
          </p:nvPr>
        </p:nvSpPr>
        <p:spPr>
          <a:xfrm>
            <a:off x="6173632" y="1567753"/>
            <a:ext cx="5749348" cy="2031231"/>
          </a:xfrm>
        </p:spPr>
        <p:txBody>
          <a:bodyPr anchor="b"/>
          <a:lstStyle>
            <a:lvl1pPr algn="l">
              <a:lnSpc>
                <a:spcPct val="92000"/>
              </a:lnSpc>
              <a:defRPr sz="5500" baseline="0">
                <a:solidFill>
                  <a:schemeClr val="bg1"/>
                </a:solidFill>
              </a:defRPr>
            </a:lvl1pPr>
          </a:lstStyle>
          <a:p>
            <a:r>
              <a:rPr lang="nl-NL" dirty="0"/>
              <a:t>[Titel]</a:t>
            </a:r>
          </a:p>
        </p:txBody>
      </p:sp>
      <p:sp>
        <p:nvSpPr>
          <p:cNvPr id="3" name="Ondertitel 2"/>
          <p:cNvSpPr>
            <a:spLocks noGrp="1" noSelect="1"/>
          </p:cNvSpPr>
          <p:nvPr>
            <p:ph type="subTitle" idx="1" hasCustomPrompt="1"/>
          </p:nvPr>
        </p:nvSpPr>
        <p:spPr>
          <a:xfrm>
            <a:off x="6174647" y="4050460"/>
            <a:ext cx="5749348" cy="1404000"/>
          </a:xfrm>
        </p:spPr>
        <p:txBody>
          <a:bodyPr/>
          <a:lstStyle>
            <a:lvl1pPr marL="0" indent="0" algn="l">
              <a:buNone/>
              <a:defRPr sz="3500">
                <a:solidFill>
                  <a:srgbClr val="CEE7D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136280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dia met beeld paars">
    <p:bg>
      <p:bgPr>
        <a:solidFill>
          <a:srgbClr val="852F81"/>
        </a:solidFill>
        <a:effectLst/>
      </p:bgPr>
    </p:bg>
    <p:spTree>
      <p:nvGrpSpPr>
        <p:cNvPr id="1" name=""/>
        <p:cNvGrpSpPr/>
        <p:nvPr/>
      </p:nvGrpSpPr>
      <p:grpSpPr>
        <a:xfrm>
          <a:off x="0" y="0"/>
          <a:ext cx="0" cy="0"/>
          <a:chOff x="0" y="0"/>
          <a:chExt cx="0" cy="0"/>
        </a:xfrm>
      </p:grpSpPr>
      <p:sp>
        <p:nvSpPr>
          <p:cNvPr id="9" name="Freeform 7"/>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0" name="Tijdelijke aanduiding voor afbeelding 11"/>
          <p:cNvSpPr>
            <a:spLocks noGrp="1" noSelect="1"/>
          </p:cNvSpPr>
          <p:nvPr>
            <p:ph type="pic" idx="13" hasCustomPrompt="1"/>
          </p:nvPr>
        </p:nvSpPr>
        <p:spPr>
          <a:xfrm>
            <a:off x="1" y="0"/>
            <a:ext cx="5780731" cy="6858000"/>
          </a:xfrm>
          <a:custGeom>
            <a:avLst/>
            <a:gdLst>
              <a:gd name="connsiteX0" fmla="*/ 0 w 5780731"/>
              <a:gd name="connsiteY0" fmla="*/ 0 h 6858000"/>
              <a:gd name="connsiteX1" fmla="*/ 3890548 w 5780731"/>
              <a:gd name="connsiteY1" fmla="*/ 0 h 6858000"/>
              <a:gd name="connsiteX2" fmla="*/ 3943569 w 5780731"/>
              <a:gd name="connsiteY2" fmla="*/ 66675 h 6858000"/>
              <a:gd name="connsiteX3" fmla="*/ 3967063 w 5780731"/>
              <a:gd name="connsiteY3" fmla="*/ 99060 h 6858000"/>
              <a:gd name="connsiteX4" fmla="*/ 4008972 w 5780731"/>
              <a:gd name="connsiteY4" fmla="*/ 161290 h 6858000"/>
              <a:gd name="connsiteX5" fmla="*/ 4021672 w 5780731"/>
              <a:gd name="connsiteY5" fmla="*/ 181610 h 6858000"/>
              <a:gd name="connsiteX6" fmla="*/ 4033736 w 5780731"/>
              <a:gd name="connsiteY6" fmla="*/ 201930 h 6858000"/>
              <a:gd name="connsiteX7" fmla="*/ 4044531 w 5780731"/>
              <a:gd name="connsiteY7" fmla="*/ 219710 h 6858000"/>
              <a:gd name="connsiteX8" fmla="*/ 4062311 w 5780731"/>
              <a:gd name="connsiteY8" fmla="*/ 251778 h 6858000"/>
              <a:gd name="connsiteX9" fmla="*/ 4079138 w 5780731"/>
              <a:gd name="connsiteY9" fmla="*/ 283845 h 6858000"/>
              <a:gd name="connsiteX10" fmla="*/ 5616432 w 5780731"/>
              <a:gd name="connsiteY10" fmla="*/ 3294063 h 6858000"/>
              <a:gd name="connsiteX11" fmla="*/ 4739839 w 5780731"/>
              <a:gd name="connsiteY11" fmla="*/ 5398453 h 6858000"/>
              <a:gd name="connsiteX12" fmla="*/ 173038 w 5780731"/>
              <a:gd name="connsiteY12" fmla="*/ 6858000 h 6858000"/>
              <a:gd name="connsiteX13" fmla="*/ 0 w 5780731"/>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80731" h="6858000">
                <a:moveTo>
                  <a:pt x="0" y="0"/>
                </a:moveTo>
                <a:lnTo>
                  <a:pt x="3890548" y="0"/>
                </a:lnTo>
                <a:cubicBezTo>
                  <a:pt x="3908962" y="21590"/>
                  <a:pt x="3926424" y="43815"/>
                  <a:pt x="3943569" y="66675"/>
                </a:cubicBezTo>
                <a:cubicBezTo>
                  <a:pt x="3951506" y="77470"/>
                  <a:pt x="3959444" y="87948"/>
                  <a:pt x="3967063" y="99060"/>
                </a:cubicBezTo>
                <a:cubicBezTo>
                  <a:pt x="3981668" y="119380"/>
                  <a:pt x="3995638" y="140335"/>
                  <a:pt x="4008972" y="161290"/>
                </a:cubicBezTo>
                <a:cubicBezTo>
                  <a:pt x="4013417" y="167958"/>
                  <a:pt x="4017544" y="174943"/>
                  <a:pt x="4021672" y="181610"/>
                </a:cubicBezTo>
                <a:cubicBezTo>
                  <a:pt x="4025799" y="188278"/>
                  <a:pt x="4029927" y="194945"/>
                  <a:pt x="4033736" y="201930"/>
                </a:cubicBezTo>
                <a:cubicBezTo>
                  <a:pt x="4037546" y="207645"/>
                  <a:pt x="4041039" y="213995"/>
                  <a:pt x="4044531" y="219710"/>
                </a:cubicBezTo>
                <a:cubicBezTo>
                  <a:pt x="4050564" y="230505"/>
                  <a:pt x="4056596" y="240983"/>
                  <a:pt x="4062311" y="251778"/>
                </a:cubicBezTo>
                <a:cubicBezTo>
                  <a:pt x="4068026" y="262255"/>
                  <a:pt x="4073740" y="273050"/>
                  <a:pt x="4079138" y="283845"/>
                </a:cubicBezTo>
                <a:cubicBezTo>
                  <a:pt x="5616432" y="3294063"/>
                  <a:pt x="5616432" y="3294063"/>
                  <a:pt x="5616432" y="3294063"/>
                </a:cubicBezTo>
                <a:cubicBezTo>
                  <a:pt x="6036156" y="4115753"/>
                  <a:pt x="5618655" y="5117465"/>
                  <a:pt x="4739839" y="5398453"/>
                </a:cubicBezTo>
                <a:cubicBezTo>
                  <a:pt x="173038" y="6858000"/>
                  <a:pt x="173038" y="6858000"/>
                  <a:pt x="173038" y="6858000"/>
                </a:cubicBezTo>
                <a:lnTo>
                  <a:pt x="0" y="6858000"/>
                </a:lnTo>
                <a:close/>
              </a:path>
            </a:pathLst>
          </a:custGeom>
          <a:solidFill>
            <a:srgbClr val="C893C2"/>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a:lvl1pPr>
          </a:lstStyle>
          <a:p>
            <a:r>
              <a:rPr lang="nl-NL" dirty="0"/>
              <a:t>[Klik op het pictogram om een afbeelding in te voegen]</a:t>
            </a:r>
          </a:p>
        </p:txBody>
      </p:sp>
      <p:sp>
        <p:nvSpPr>
          <p:cNvPr id="2" name="Titel 1"/>
          <p:cNvSpPr>
            <a:spLocks noGrp="1" noSelect="1"/>
          </p:cNvSpPr>
          <p:nvPr>
            <p:ph type="ctrTitle" hasCustomPrompt="1"/>
          </p:nvPr>
        </p:nvSpPr>
        <p:spPr>
          <a:xfrm>
            <a:off x="6173632" y="1567753"/>
            <a:ext cx="5749348" cy="2031231"/>
          </a:xfrm>
        </p:spPr>
        <p:txBody>
          <a:bodyPr anchor="b"/>
          <a:lstStyle>
            <a:lvl1pPr algn="l">
              <a:lnSpc>
                <a:spcPct val="92000"/>
              </a:lnSpc>
              <a:defRPr sz="5500" baseline="0">
                <a:solidFill>
                  <a:schemeClr val="bg1"/>
                </a:solidFill>
              </a:defRPr>
            </a:lvl1pPr>
          </a:lstStyle>
          <a:p>
            <a:r>
              <a:rPr lang="nl-NL" dirty="0"/>
              <a:t>[Titel]</a:t>
            </a:r>
          </a:p>
        </p:txBody>
      </p:sp>
      <p:sp>
        <p:nvSpPr>
          <p:cNvPr id="3" name="Ondertitel 2"/>
          <p:cNvSpPr>
            <a:spLocks noGrp="1" noSelect="1"/>
          </p:cNvSpPr>
          <p:nvPr>
            <p:ph type="subTitle" idx="1" hasCustomPrompt="1"/>
          </p:nvPr>
        </p:nvSpPr>
        <p:spPr>
          <a:xfrm>
            <a:off x="6174647" y="4050460"/>
            <a:ext cx="5749348" cy="1404000"/>
          </a:xfrm>
        </p:spPr>
        <p:txBody>
          <a:bodyPr/>
          <a:lstStyle>
            <a:lvl1pPr marL="0" indent="0" algn="l">
              <a:buNone/>
              <a:defRPr sz="3500">
                <a:solidFill>
                  <a:srgbClr val="EBD6E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2703749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dia met beeld roze">
    <p:bg>
      <p:bgPr>
        <a:solidFill>
          <a:srgbClr val="B15688"/>
        </a:solidFill>
        <a:effectLst/>
      </p:bgPr>
    </p:bg>
    <p:spTree>
      <p:nvGrpSpPr>
        <p:cNvPr id="1" name=""/>
        <p:cNvGrpSpPr/>
        <p:nvPr/>
      </p:nvGrpSpPr>
      <p:grpSpPr>
        <a:xfrm>
          <a:off x="0" y="0"/>
          <a:ext cx="0" cy="0"/>
          <a:chOff x="0" y="0"/>
          <a:chExt cx="0" cy="0"/>
        </a:xfrm>
      </p:grpSpPr>
      <p:sp>
        <p:nvSpPr>
          <p:cNvPr id="9" name="Freeform 7"/>
          <p:cNvSpPr>
            <a:spLocks noSelect="1" noEditPoints="1"/>
          </p:cNvSpPr>
          <p:nvPr userDrawn="1"/>
        </p:nvSpPr>
        <p:spPr bwMode="auto">
          <a:xfrm>
            <a:off x="11025188" y="314325"/>
            <a:ext cx="858838" cy="700088"/>
          </a:xfrm>
          <a:custGeom>
            <a:avLst/>
            <a:gdLst>
              <a:gd name="T0" fmla="*/ 1032 w 2704"/>
              <a:gd name="T1" fmla="*/ 1252 h 2206"/>
              <a:gd name="T2" fmla="*/ 927 w 2704"/>
              <a:gd name="T3" fmla="*/ 1278 h 2206"/>
              <a:gd name="T4" fmla="*/ 650 w 2704"/>
              <a:gd name="T5" fmla="*/ 915 h 2206"/>
              <a:gd name="T6" fmla="*/ 611 w 2704"/>
              <a:gd name="T7" fmla="*/ 910 h 2206"/>
              <a:gd name="T8" fmla="*/ 598 w 2704"/>
              <a:gd name="T9" fmla="*/ 1252 h 2206"/>
              <a:gd name="T10" fmla="*/ 553 w 2704"/>
              <a:gd name="T11" fmla="*/ 1278 h 2206"/>
              <a:gd name="T12" fmla="*/ 528 w 2704"/>
              <a:gd name="T13" fmla="*/ 722 h 2206"/>
              <a:gd name="T14" fmla="*/ 632 w 2704"/>
              <a:gd name="T15" fmla="*/ 697 h 2206"/>
              <a:gd name="T16" fmla="*/ 909 w 2704"/>
              <a:gd name="T17" fmla="*/ 1060 h 2206"/>
              <a:gd name="T18" fmla="*/ 947 w 2704"/>
              <a:gd name="T19" fmla="*/ 1065 h 2206"/>
              <a:gd name="T20" fmla="*/ 960 w 2704"/>
              <a:gd name="T21" fmla="*/ 722 h 2206"/>
              <a:gd name="T22" fmla="*/ 1006 w 2704"/>
              <a:gd name="T23" fmla="*/ 697 h 2206"/>
              <a:gd name="T24" fmla="*/ 1550 w 2704"/>
              <a:gd name="T25" fmla="*/ 1151 h 2206"/>
              <a:gd name="T26" fmla="*/ 1269 w 2704"/>
              <a:gd name="T27" fmla="*/ 1144 h 2206"/>
              <a:gd name="T28" fmla="*/ 1563 w 2704"/>
              <a:gd name="T29" fmla="*/ 799 h 2206"/>
              <a:gd name="T30" fmla="*/ 1570 w 2704"/>
              <a:gd name="T31" fmla="*/ 722 h 2206"/>
              <a:gd name="T32" fmla="*/ 1127 w 2704"/>
              <a:gd name="T33" fmla="*/ 697 h 2206"/>
              <a:gd name="T34" fmla="*/ 1102 w 2704"/>
              <a:gd name="T35" fmla="*/ 798 h 2206"/>
              <a:gd name="T36" fmla="*/ 1382 w 2704"/>
              <a:gd name="T37" fmla="*/ 824 h 2206"/>
              <a:gd name="T38" fmla="*/ 1401 w 2704"/>
              <a:gd name="T39" fmla="*/ 868 h 2206"/>
              <a:gd name="T40" fmla="*/ 1098 w 2704"/>
              <a:gd name="T41" fmla="*/ 1193 h 2206"/>
              <a:gd name="T42" fmla="*/ 1124 w 2704"/>
              <a:gd name="T43" fmla="*/ 1278 h 2206"/>
              <a:gd name="T44" fmla="*/ 1576 w 2704"/>
              <a:gd name="T45" fmla="*/ 1253 h 2206"/>
              <a:gd name="T46" fmla="*/ 1550 w 2704"/>
              <a:gd name="T47" fmla="*/ 1151 h 2206"/>
              <a:gd name="T48" fmla="*/ 2454 w 2704"/>
              <a:gd name="T49" fmla="*/ 1582 h 2206"/>
              <a:gd name="T50" fmla="*/ 848 w 2704"/>
              <a:gd name="T51" fmla="*/ 2170 h 2206"/>
              <a:gd name="T52" fmla="*/ 72 w 2704"/>
              <a:gd name="T53" fmla="*/ 1162 h 2206"/>
              <a:gd name="T54" fmla="*/ 486 w 2704"/>
              <a:gd name="T55" fmla="*/ 116 h 2206"/>
              <a:gd name="T56" fmla="*/ 732 w 2704"/>
              <a:gd name="T57" fmla="*/ 3 h 2206"/>
              <a:gd name="T58" fmla="*/ 2407 w 2704"/>
              <a:gd name="T59" fmla="*/ 395 h 2206"/>
              <a:gd name="T60" fmla="*/ 2649 w 2704"/>
              <a:gd name="T61" fmla="*/ 1137 h 2206"/>
              <a:gd name="T62" fmla="*/ 2356 w 2704"/>
              <a:gd name="T63" fmla="*/ 426 h 2206"/>
              <a:gd name="T64" fmla="*/ 724 w 2704"/>
              <a:gd name="T65" fmla="*/ 60 h 2206"/>
              <a:gd name="T66" fmla="*/ 535 w 2704"/>
              <a:gd name="T67" fmla="*/ 147 h 2206"/>
              <a:gd name="T68" fmla="*/ 124 w 2704"/>
              <a:gd name="T69" fmla="*/ 1133 h 2206"/>
              <a:gd name="T70" fmla="*/ 774 w 2704"/>
              <a:gd name="T71" fmla="*/ 2123 h 2206"/>
              <a:gd name="T72" fmla="*/ 2282 w 2704"/>
              <a:gd name="T73" fmla="*/ 1664 h 2206"/>
              <a:gd name="T74" fmla="*/ 2595 w 2704"/>
              <a:gd name="T75" fmla="*/ 1114 h 2206"/>
              <a:gd name="T76" fmla="*/ 2166 w 2704"/>
              <a:gd name="T77" fmla="*/ 722 h 2206"/>
              <a:gd name="T78" fmla="*/ 2140 w 2704"/>
              <a:gd name="T79" fmla="*/ 1278 h 2206"/>
              <a:gd name="T80" fmla="*/ 2095 w 2704"/>
              <a:gd name="T81" fmla="*/ 1252 h 2206"/>
              <a:gd name="T82" fmla="*/ 1864 w 2704"/>
              <a:gd name="T83" fmla="*/ 1292 h 2206"/>
              <a:gd name="T84" fmla="*/ 1864 w 2704"/>
              <a:gd name="T85" fmla="*/ 683 h 2206"/>
              <a:gd name="T86" fmla="*/ 2095 w 2704"/>
              <a:gd name="T87" fmla="*/ 722 h 2206"/>
              <a:gd name="T88" fmla="*/ 2140 w 2704"/>
              <a:gd name="T89" fmla="*/ 696 h 2206"/>
              <a:gd name="T90" fmla="*/ 2095 w 2704"/>
              <a:gd name="T91" fmla="*/ 987 h 2206"/>
              <a:gd name="T92" fmla="*/ 1682 w 2704"/>
              <a:gd name="T93" fmla="*/ 987 h 2206"/>
              <a:gd name="T94" fmla="*/ 1889 w 2704"/>
              <a:gd name="T95" fmla="*/ 1157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04" h="2206">
                <a:moveTo>
                  <a:pt x="1032" y="722"/>
                </a:moveTo>
                <a:cubicBezTo>
                  <a:pt x="1032" y="1252"/>
                  <a:pt x="1032" y="1252"/>
                  <a:pt x="1032" y="1252"/>
                </a:cubicBezTo>
                <a:cubicBezTo>
                  <a:pt x="1032" y="1267"/>
                  <a:pt x="1020" y="1278"/>
                  <a:pt x="1006" y="1278"/>
                </a:cubicBezTo>
                <a:cubicBezTo>
                  <a:pt x="927" y="1278"/>
                  <a:pt x="927" y="1278"/>
                  <a:pt x="927" y="1278"/>
                </a:cubicBezTo>
                <a:cubicBezTo>
                  <a:pt x="918" y="1278"/>
                  <a:pt x="910" y="1274"/>
                  <a:pt x="906" y="1268"/>
                </a:cubicBezTo>
                <a:cubicBezTo>
                  <a:pt x="650" y="915"/>
                  <a:pt x="650" y="915"/>
                  <a:pt x="650" y="915"/>
                </a:cubicBezTo>
                <a:cubicBezTo>
                  <a:pt x="648" y="912"/>
                  <a:pt x="644" y="910"/>
                  <a:pt x="639" y="910"/>
                </a:cubicBezTo>
                <a:cubicBezTo>
                  <a:pt x="611" y="910"/>
                  <a:pt x="611" y="910"/>
                  <a:pt x="611" y="910"/>
                </a:cubicBezTo>
                <a:cubicBezTo>
                  <a:pt x="604" y="910"/>
                  <a:pt x="598" y="916"/>
                  <a:pt x="598" y="923"/>
                </a:cubicBezTo>
                <a:cubicBezTo>
                  <a:pt x="598" y="1252"/>
                  <a:pt x="598" y="1252"/>
                  <a:pt x="598" y="1252"/>
                </a:cubicBezTo>
                <a:cubicBezTo>
                  <a:pt x="598" y="1267"/>
                  <a:pt x="587" y="1278"/>
                  <a:pt x="572" y="1278"/>
                </a:cubicBezTo>
                <a:cubicBezTo>
                  <a:pt x="553" y="1278"/>
                  <a:pt x="553" y="1278"/>
                  <a:pt x="553" y="1278"/>
                </a:cubicBezTo>
                <a:cubicBezTo>
                  <a:pt x="539" y="1278"/>
                  <a:pt x="528" y="1267"/>
                  <a:pt x="528" y="1252"/>
                </a:cubicBezTo>
                <a:cubicBezTo>
                  <a:pt x="528" y="722"/>
                  <a:pt x="528" y="722"/>
                  <a:pt x="528" y="722"/>
                </a:cubicBezTo>
                <a:cubicBezTo>
                  <a:pt x="528" y="708"/>
                  <a:pt x="539" y="697"/>
                  <a:pt x="553" y="697"/>
                </a:cubicBezTo>
                <a:cubicBezTo>
                  <a:pt x="632" y="697"/>
                  <a:pt x="632" y="697"/>
                  <a:pt x="632" y="697"/>
                </a:cubicBezTo>
                <a:cubicBezTo>
                  <a:pt x="640" y="697"/>
                  <a:pt x="648" y="701"/>
                  <a:pt x="652" y="707"/>
                </a:cubicBezTo>
                <a:cubicBezTo>
                  <a:pt x="909" y="1060"/>
                  <a:pt x="909" y="1060"/>
                  <a:pt x="909" y="1060"/>
                </a:cubicBezTo>
                <a:cubicBezTo>
                  <a:pt x="911" y="1063"/>
                  <a:pt x="915" y="1065"/>
                  <a:pt x="919" y="1065"/>
                </a:cubicBezTo>
                <a:cubicBezTo>
                  <a:pt x="947" y="1065"/>
                  <a:pt x="947" y="1065"/>
                  <a:pt x="947" y="1065"/>
                </a:cubicBezTo>
                <a:cubicBezTo>
                  <a:pt x="954" y="1065"/>
                  <a:pt x="960" y="1059"/>
                  <a:pt x="960" y="1052"/>
                </a:cubicBezTo>
                <a:cubicBezTo>
                  <a:pt x="960" y="722"/>
                  <a:pt x="960" y="722"/>
                  <a:pt x="960" y="722"/>
                </a:cubicBezTo>
                <a:cubicBezTo>
                  <a:pt x="960" y="708"/>
                  <a:pt x="972" y="697"/>
                  <a:pt x="986" y="697"/>
                </a:cubicBezTo>
                <a:cubicBezTo>
                  <a:pt x="1006" y="697"/>
                  <a:pt x="1006" y="697"/>
                  <a:pt x="1006" y="697"/>
                </a:cubicBezTo>
                <a:cubicBezTo>
                  <a:pt x="1020" y="697"/>
                  <a:pt x="1032" y="708"/>
                  <a:pt x="1032" y="722"/>
                </a:cubicBezTo>
                <a:close/>
                <a:moveTo>
                  <a:pt x="1550" y="1151"/>
                </a:moveTo>
                <a:cubicBezTo>
                  <a:pt x="1287" y="1151"/>
                  <a:pt x="1287" y="1151"/>
                  <a:pt x="1287" y="1151"/>
                </a:cubicBezTo>
                <a:cubicBezTo>
                  <a:pt x="1280" y="1151"/>
                  <a:pt x="1273" y="1148"/>
                  <a:pt x="1269" y="1144"/>
                </a:cubicBezTo>
                <a:cubicBezTo>
                  <a:pt x="1258" y="1134"/>
                  <a:pt x="1258" y="1118"/>
                  <a:pt x="1268" y="1107"/>
                </a:cubicBezTo>
                <a:cubicBezTo>
                  <a:pt x="1563" y="799"/>
                  <a:pt x="1563" y="799"/>
                  <a:pt x="1563" y="799"/>
                </a:cubicBezTo>
                <a:cubicBezTo>
                  <a:pt x="1568" y="795"/>
                  <a:pt x="1570" y="788"/>
                  <a:pt x="1570" y="782"/>
                </a:cubicBezTo>
                <a:cubicBezTo>
                  <a:pt x="1570" y="722"/>
                  <a:pt x="1570" y="722"/>
                  <a:pt x="1570" y="722"/>
                </a:cubicBezTo>
                <a:cubicBezTo>
                  <a:pt x="1570" y="708"/>
                  <a:pt x="1559" y="697"/>
                  <a:pt x="1545" y="697"/>
                </a:cubicBezTo>
                <a:cubicBezTo>
                  <a:pt x="1127" y="697"/>
                  <a:pt x="1127" y="697"/>
                  <a:pt x="1127" y="697"/>
                </a:cubicBezTo>
                <a:cubicBezTo>
                  <a:pt x="1113" y="697"/>
                  <a:pt x="1102" y="708"/>
                  <a:pt x="1102" y="722"/>
                </a:cubicBezTo>
                <a:cubicBezTo>
                  <a:pt x="1102" y="798"/>
                  <a:pt x="1102" y="798"/>
                  <a:pt x="1102" y="798"/>
                </a:cubicBezTo>
                <a:cubicBezTo>
                  <a:pt x="1102" y="812"/>
                  <a:pt x="1113" y="824"/>
                  <a:pt x="1127" y="824"/>
                </a:cubicBezTo>
                <a:cubicBezTo>
                  <a:pt x="1382" y="824"/>
                  <a:pt x="1382" y="824"/>
                  <a:pt x="1382" y="824"/>
                </a:cubicBezTo>
                <a:cubicBezTo>
                  <a:pt x="1389" y="824"/>
                  <a:pt x="1395" y="827"/>
                  <a:pt x="1400" y="831"/>
                </a:cubicBezTo>
                <a:cubicBezTo>
                  <a:pt x="1410" y="841"/>
                  <a:pt x="1410" y="857"/>
                  <a:pt x="1401" y="868"/>
                </a:cubicBezTo>
                <a:cubicBezTo>
                  <a:pt x="1105" y="1176"/>
                  <a:pt x="1105" y="1176"/>
                  <a:pt x="1105" y="1176"/>
                </a:cubicBezTo>
                <a:cubicBezTo>
                  <a:pt x="1101" y="1180"/>
                  <a:pt x="1098" y="1187"/>
                  <a:pt x="1098" y="1193"/>
                </a:cubicBezTo>
                <a:cubicBezTo>
                  <a:pt x="1098" y="1253"/>
                  <a:pt x="1098" y="1253"/>
                  <a:pt x="1098" y="1253"/>
                </a:cubicBezTo>
                <a:cubicBezTo>
                  <a:pt x="1098" y="1267"/>
                  <a:pt x="1110" y="1278"/>
                  <a:pt x="1124" y="1278"/>
                </a:cubicBezTo>
                <a:cubicBezTo>
                  <a:pt x="1550" y="1278"/>
                  <a:pt x="1550" y="1278"/>
                  <a:pt x="1550" y="1278"/>
                </a:cubicBezTo>
                <a:cubicBezTo>
                  <a:pt x="1565" y="1278"/>
                  <a:pt x="1576" y="1267"/>
                  <a:pt x="1576" y="1253"/>
                </a:cubicBezTo>
                <a:cubicBezTo>
                  <a:pt x="1576" y="1177"/>
                  <a:pt x="1576" y="1177"/>
                  <a:pt x="1576" y="1177"/>
                </a:cubicBezTo>
                <a:cubicBezTo>
                  <a:pt x="1576" y="1162"/>
                  <a:pt x="1565" y="1151"/>
                  <a:pt x="1550" y="1151"/>
                </a:cubicBezTo>
                <a:close/>
                <a:moveTo>
                  <a:pt x="2649" y="1137"/>
                </a:moveTo>
                <a:cubicBezTo>
                  <a:pt x="2454" y="1582"/>
                  <a:pt x="2454" y="1582"/>
                  <a:pt x="2454" y="1582"/>
                </a:cubicBezTo>
                <a:cubicBezTo>
                  <a:pt x="2425" y="1649"/>
                  <a:pt x="2368" y="1699"/>
                  <a:pt x="2299" y="1721"/>
                </a:cubicBezTo>
                <a:cubicBezTo>
                  <a:pt x="848" y="2170"/>
                  <a:pt x="848" y="2170"/>
                  <a:pt x="848" y="2170"/>
                </a:cubicBezTo>
                <a:cubicBezTo>
                  <a:pt x="734" y="2206"/>
                  <a:pt x="610" y="2155"/>
                  <a:pt x="554" y="2050"/>
                </a:cubicBezTo>
                <a:cubicBezTo>
                  <a:pt x="72" y="1162"/>
                  <a:pt x="72" y="1162"/>
                  <a:pt x="72" y="1162"/>
                </a:cubicBezTo>
                <a:cubicBezTo>
                  <a:pt x="0" y="1028"/>
                  <a:pt x="6" y="866"/>
                  <a:pt x="88" y="738"/>
                </a:cubicBezTo>
                <a:cubicBezTo>
                  <a:pt x="486" y="116"/>
                  <a:pt x="486" y="116"/>
                  <a:pt x="486" y="116"/>
                </a:cubicBezTo>
                <a:cubicBezTo>
                  <a:pt x="532" y="44"/>
                  <a:pt x="611" y="0"/>
                  <a:pt x="697" y="0"/>
                </a:cubicBezTo>
                <a:cubicBezTo>
                  <a:pt x="708" y="0"/>
                  <a:pt x="720" y="1"/>
                  <a:pt x="732" y="3"/>
                </a:cubicBezTo>
                <a:cubicBezTo>
                  <a:pt x="2108" y="198"/>
                  <a:pt x="2108" y="198"/>
                  <a:pt x="2108" y="198"/>
                </a:cubicBezTo>
                <a:cubicBezTo>
                  <a:pt x="2232" y="215"/>
                  <a:pt x="2342" y="288"/>
                  <a:pt x="2407" y="395"/>
                </a:cubicBezTo>
                <a:cubicBezTo>
                  <a:pt x="2624" y="753"/>
                  <a:pt x="2624" y="753"/>
                  <a:pt x="2624" y="753"/>
                </a:cubicBezTo>
                <a:cubicBezTo>
                  <a:pt x="2694" y="870"/>
                  <a:pt x="2704" y="1012"/>
                  <a:pt x="2649" y="1137"/>
                </a:cubicBezTo>
                <a:close/>
                <a:moveTo>
                  <a:pt x="2573" y="784"/>
                </a:moveTo>
                <a:cubicBezTo>
                  <a:pt x="2356" y="426"/>
                  <a:pt x="2356" y="426"/>
                  <a:pt x="2356" y="426"/>
                </a:cubicBezTo>
                <a:cubicBezTo>
                  <a:pt x="2301" y="333"/>
                  <a:pt x="2207" y="271"/>
                  <a:pt x="2100" y="256"/>
                </a:cubicBezTo>
                <a:cubicBezTo>
                  <a:pt x="724" y="60"/>
                  <a:pt x="724" y="60"/>
                  <a:pt x="724" y="60"/>
                </a:cubicBezTo>
                <a:cubicBezTo>
                  <a:pt x="715" y="59"/>
                  <a:pt x="706" y="59"/>
                  <a:pt x="697" y="59"/>
                </a:cubicBezTo>
                <a:cubicBezTo>
                  <a:pt x="631" y="58"/>
                  <a:pt x="570" y="92"/>
                  <a:pt x="535" y="147"/>
                </a:cubicBezTo>
                <a:cubicBezTo>
                  <a:pt x="138" y="770"/>
                  <a:pt x="138" y="770"/>
                  <a:pt x="138" y="770"/>
                </a:cubicBezTo>
                <a:cubicBezTo>
                  <a:pt x="67" y="879"/>
                  <a:pt x="62" y="1019"/>
                  <a:pt x="124" y="1133"/>
                </a:cubicBezTo>
                <a:cubicBezTo>
                  <a:pt x="606" y="2022"/>
                  <a:pt x="606" y="2022"/>
                  <a:pt x="606" y="2022"/>
                </a:cubicBezTo>
                <a:cubicBezTo>
                  <a:pt x="639" y="2084"/>
                  <a:pt x="704" y="2123"/>
                  <a:pt x="774" y="2123"/>
                </a:cubicBezTo>
                <a:cubicBezTo>
                  <a:pt x="793" y="2123"/>
                  <a:pt x="812" y="2120"/>
                  <a:pt x="831" y="2114"/>
                </a:cubicBezTo>
                <a:cubicBezTo>
                  <a:pt x="2282" y="1664"/>
                  <a:pt x="2282" y="1664"/>
                  <a:pt x="2282" y="1664"/>
                </a:cubicBezTo>
                <a:cubicBezTo>
                  <a:pt x="2335" y="1648"/>
                  <a:pt x="2378" y="1609"/>
                  <a:pt x="2400" y="1558"/>
                </a:cubicBezTo>
                <a:cubicBezTo>
                  <a:pt x="2595" y="1114"/>
                  <a:pt x="2595" y="1114"/>
                  <a:pt x="2595" y="1114"/>
                </a:cubicBezTo>
                <a:cubicBezTo>
                  <a:pt x="2642" y="1006"/>
                  <a:pt x="2634" y="884"/>
                  <a:pt x="2573" y="784"/>
                </a:cubicBezTo>
                <a:close/>
                <a:moveTo>
                  <a:pt x="2166" y="722"/>
                </a:moveTo>
                <a:cubicBezTo>
                  <a:pt x="2166" y="1252"/>
                  <a:pt x="2166" y="1252"/>
                  <a:pt x="2166" y="1252"/>
                </a:cubicBezTo>
                <a:cubicBezTo>
                  <a:pt x="2166" y="1266"/>
                  <a:pt x="2154" y="1278"/>
                  <a:pt x="2140" y="1278"/>
                </a:cubicBezTo>
                <a:cubicBezTo>
                  <a:pt x="2121" y="1278"/>
                  <a:pt x="2121" y="1278"/>
                  <a:pt x="2121" y="1278"/>
                </a:cubicBezTo>
                <a:cubicBezTo>
                  <a:pt x="2107" y="1278"/>
                  <a:pt x="2095" y="1266"/>
                  <a:pt x="2095" y="1252"/>
                </a:cubicBezTo>
                <a:cubicBezTo>
                  <a:pt x="2095" y="1183"/>
                  <a:pt x="2095" y="1183"/>
                  <a:pt x="2095" y="1183"/>
                </a:cubicBezTo>
                <a:cubicBezTo>
                  <a:pt x="2076" y="1218"/>
                  <a:pt x="2004" y="1292"/>
                  <a:pt x="1864" y="1292"/>
                </a:cubicBezTo>
                <a:cubicBezTo>
                  <a:pt x="1700" y="1292"/>
                  <a:pt x="1578" y="1160"/>
                  <a:pt x="1578" y="987"/>
                </a:cubicBezTo>
                <a:cubicBezTo>
                  <a:pt x="1578" y="814"/>
                  <a:pt x="1700" y="683"/>
                  <a:pt x="1864" y="683"/>
                </a:cubicBezTo>
                <a:cubicBezTo>
                  <a:pt x="2005" y="683"/>
                  <a:pt x="2076" y="756"/>
                  <a:pt x="2095" y="792"/>
                </a:cubicBezTo>
                <a:cubicBezTo>
                  <a:pt x="2095" y="722"/>
                  <a:pt x="2095" y="722"/>
                  <a:pt x="2095" y="722"/>
                </a:cubicBezTo>
                <a:cubicBezTo>
                  <a:pt x="2095" y="708"/>
                  <a:pt x="2107" y="696"/>
                  <a:pt x="2121" y="696"/>
                </a:cubicBezTo>
                <a:cubicBezTo>
                  <a:pt x="2140" y="696"/>
                  <a:pt x="2140" y="696"/>
                  <a:pt x="2140" y="696"/>
                </a:cubicBezTo>
                <a:cubicBezTo>
                  <a:pt x="2154" y="696"/>
                  <a:pt x="2166" y="708"/>
                  <a:pt x="2166" y="722"/>
                </a:cubicBezTo>
                <a:close/>
                <a:moveTo>
                  <a:pt x="2095" y="987"/>
                </a:moveTo>
                <a:cubicBezTo>
                  <a:pt x="2095" y="891"/>
                  <a:pt x="2008" y="818"/>
                  <a:pt x="1889" y="818"/>
                </a:cubicBezTo>
                <a:cubicBezTo>
                  <a:pt x="1770" y="818"/>
                  <a:pt x="1682" y="891"/>
                  <a:pt x="1682" y="987"/>
                </a:cubicBezTo>
                <a:cubicBezTo>
                  <a:pt x="1682" y="1084"/>
                  <a:pt x="1770" y="1157"/>
                  <a:pt x="1889" y="1157"/>
                </a:cubicBezTo>
                <a:cubicBezTo>
                  <a:pt x="1889" y="1157"/>
                  <a:pt x="1889" y="1157"/>
                  <a:pt x="1889" y="1157"/>
                </a:cubicBezTo>
                <a:cubicBezTo>
                  <a:pt x="2006" y="1157"/>
                  <a:pt x="2095" y="1084"/>
                  <a:pt x="2095" y="9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0" name="Tijdelijke aanduiding voor afbeelding 11"/>
          <p:cNvSpPr>
            <a:spLocks noGrp="1" noSelect="1"/>
          </p:cNvSpPr>
          <p:nvPr>
            <p:ph type="pic" idx="13" hasCustomPrompt="1"/>
          </p:nvPr>
        </p:nvSpPr>
        <p:spPr>
          <a:xfrm>
            <a:off x="1" y="0"/>
            <a:ext cx="5780731" cy="6858000"/>
          </a:xfrm>
          <a:custGeom>
            <a:avLst/>
            <a:gdLst>
              <a:gd name="connsiteX0" fmla="*/ 0 w 5780731"/>
              <a:gd name="connsiteY0" fmla="*/ 0 h 6858000"/>
              <a:gd name="connsiteX1" fmla="*/ 3890548 w 5780731"/>
              <a:gd name="connsiteY1" fmla="*/ 0 h 6858000"/>
              <a:gd name="connsiteX2" fmla="*/ 3943569 w 5780731"/>
              <a:gd name="connsiteY2" fmla="*/ 66675 h 6858000"/>
              <a:gd name="connsiteX3" fmla="*/ 3967063 w 5780731"/>
              <a:gd name="connsiteY3" fmla="*/ 99060 h 6858000"/>
              <a:gd name="connsiteX4" fmla="*/ 4008972 w 5780731"/>
              <a:gd name="connsiteY4" fmla="*/ 161290 h 6858000"/>
              <a:gd name="connsiteX5" fmla="*/ 4021672 w 5780731"/>
              <a:gd name="connsiteY5" fmla="*/ 181610 h 6858000"/>
              <a:gd name="connsiteX6" fmla="*/ 4033736 w 5780731"/>
              <a:gd name="connsiteY6" fmla="*/ 201930 h 6858000"/>
              <a:gd name="connsiteX7" fmla="*/ 4044531 w 5780731"/>
              <a:gd name="connsiteY7" fmla="*/ 219710 h 6858000"/>
              <a:gd name="connsiteX8" fmla="*/ 4062311 w 5780731"/>
              <a:gd name="connsiteY8" fmla="*/ 251778 h 6858000"/>
              <a:gd name="connsiteX9" fmla="*/ 4079138 w 5780731"/>
              <a:gd name="connsiteY9" fmla="*/ 283845 h 6858000"/>
              <a:gd name="connsiteX10" fmla="*/ 5616432 w 5780731"/>
              <a:gd name="connsiteY10" fmla="*/ 3294063 h 6858000"/>
              <a:gd name="connsiteX11" fmla="*/ 4739839 w 5780731"/>
              <a:gd name="connsiteY11" fmla="*/ 5398453 h 6858000"/>
              <a:gd name="connsiteX12" fmla="*/ 173038 w 5780731"/>
              <a:gd name="connsiteY12" fmla="*/ 6858000 h 6858000"/>
              <a:gd name="connsiteX13" fmla="*/ 0 w 5780731"/>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80731" h="6858000">
                <a:moveTo>
                  <a:pt x="0" y="0"/>
                </a:moveTo>
                <a:lnTo>
                  <a:pt x="3890548" y="0"/>
                </a:lnTo>
                <a:cubicBezTo>
                  <a:pt x="3908962" y="21590"/>
                  <a:pt x="3926424" y="43815"/>
                  <a:pt x="3943569" y="66675"/>
                </a:cubicBezTo>
                <a:cubicBezTo>
                  <a:pt x="3951506" y="77470"/>
                  <a:pt x="3959444" y="87948"/>
                  <a:pt x="3967063" y="99060"/>
                </a:cubicBezTo>
                <a:cubicBezTo>
                  <a:pt x="3981668" y="119380"/>
                  <a:pt x="3995638" y="140335"/>
                  <a:pt x="4008972" y="161290"/>
                </a:cubicBezTo>
                <a:cubicBezTo>
                  <a:pt x="4013417" y="167958"/>
                  <a:pt x="4017544" y="174943"/>
                  <a:pt x="4021672" y="181610"/>
                </a:cubicBezTo>
                <a:cubicBezTo>
                  <a:pt x="4025799" y="188278"/>
                  <a:pt x="4029927" y="194945"/>
                  <a:pt x="4033736" y="201930"/>
                </a:cubicBezTo>
                <a:cubicBezTo>
                  <a:pt x="4037546" y="207645"/>
                  <a:pt x="4041039" y="213995"/>
                  <a:pt x="4044531" y="219710"/>
                </a:cubicBezTo>
                <a:cubicBezTo>
                  <a:pt x="4050564" y="230505"/>
                  <a:pt x="4056596" y="240983"/>
                  <a:pt x="4062311" y="251778"/>
                </a:cubicBezTo>
                <a:cubicBezTo>
                  <a:pt x="4068026" y="262255"/>
                  <a:pt x="4073740" y="273050"/>
                  <a:pt x="4079138" y="283845"/>
                </a:cubicBezTo>
                <a:cubicBezTo>
                  <a:pt x="5616432" y="3294063"/>
                  <a:pt x="5616432" y="3294063"/>
                  <a:pt x="5616432" y="3294063"/>
                </a:cubicBezTo>
                <a:cubicBezTo>
                  <a:pt x="6036156" y="4115753"/>
                  <a:pt x="5618655" y="5117465"/>
                  <a:pt x="4739839" y="5398453"/>
                </a:cubicBezTo>
                <a:cubicBezTo>
                  <a:pt x="173038" y="6858000"/>
                  <a:pt x="173038" y="6858000"/>
                  <a:pt x="173038" y="6858000"/>
                </a:cubicBezTo>
                <a:lnTo>
                  <a:pt x="0" y="6858000"/>
                </a:lnTo>
                <a:close/>
              </a:path>
            </a:pathLst>
          </a:custGeom>
          <a:solidFill>
            <a:srgbClr val="F6BFD9"/>
          </a:solidFill>
        </p:spPr>
        <p:txBody>
          <a:bodyPr wrap="square">
            <a:noAutofit/>
          </a:bodyPr>
          <a:lstStyle>
            <a:lvl1pPr marL="228600" indent="-228600" algn="l" defTabSz="914400" rtl="0" eaLnBrk="1" latinLnBrk="0" hangingPunct="1">
              <a:lnSpc>
                <a:spcPct val="90000"/>
              </a:lnSpc>
              <a:spcBef>
                <a:spcPts val="1000"/>
              </a:spcBef>
              <a:buFont typeface="Arial" panose="020B0604020202020204" pitchFamily="34" charset="0"/>
              <a:buNone/>
              <a:defRPr/>
            </a:lvl1pPr>
          </a:lstStyle>
          <a:p>
            <a:r>
              <a:rPr lang="nl-NL" dirty="0"/>
              <a:t>[Klik op het pictogram om een afbeelding in te voegen]</a:t>
            </a:r>
          </a:p>
        </p:txBody>
      </p:sp>
      <p:sp>
        <p:nvSpPr>
          <p:cNvPr id="2" name="Titel 1"/>
          <p:cNvSpPr>
            <a:spLocks noGrp="1" noSelect="1"/>
          </p:cNvSpPr>
          <p:nvPr>
            <p:ph type="ctrTitle" hasCustomPrompt="1"/>
          </p:nvPr>
        </p:nvSpPr>
        <p:spPr>
          <a:xfrm>
            <a:off x="6173632" y="1567753"/>
            <a:ext cx="5749348" cy="2031231"/>
          </a:xfrm>
        </p:spPr>
        <p:txBody>
          <a:bodyPr anchor="b"/>
          <a:lstStyle>
            <a:lvl1pPr algn="l">
              <a:lnSpc>
                <a:spcPct val="92000"/>
              </a:lnSpc>
              <a:defRPr sz="5500" baseline="0">
                <a:solidFill>
                  <a:schemeClr val="bg1"/>
                </a:solidFill>
              </a:defRPr>
            </a:lvl1pPr>
          </a:lstStyle>
          <a:p>
            <a:r>
              <a:rPr lang="nl-NL" dirty="0"/>
              <a:t>[Titel]</a:t>
            </a:r>
          </a:p>
        </p:txBody>
      </p:sp>
      <p:sp>
        <p:nvSpPr>
          <p:cNvPr id="3" name="Ondertitel 2"/>
          <p:cNvSpPr>
            <a:spLocks noGrp="1" noSelect="1"/>
          </p:cNvSpPr>
          <p:nvPr>
            <p:ph type="subTitle" idx="1" hasCustomPrompt="1"/>
          </p:nvPr>
        </p:nvSpPr>
        <p:spPr>
          <a:xfrm>
            <a:off x="6174647" y="4050460"/>
            <a:ext cx="5749348" cy="1404000"/>
          </a:xfrm>
        </p:spPr>
        <p:txBody>
          <a:bodyPr/>
          <a:lstStyle>
            <a:lvl1pPr marL="0" indent="0" algn="l">
              <a:buNone/>
              <a:defRPr sz="3500">
                <a:solidFill>
                  <a:srgbClr val="FAE3E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
        <p:nvSpPr>
          <p:cNvPr id="5" name="Naam presentator 4 (JU-Free)"/>
          <p:cNvSpPr>
            <a:spLocks noGrp="1"/>
          </p:cNvSpPr>
          <p:nvPr>
            <p:ph type="body" sz="quarter" idx="10" hasCustomPrompt="1"/>
          </p:nvPr>
        </p:nvSpPr>
        <p:spPr>
          <a:xfrm>
            <a:off x="9319846" y="5732340"/>
            <a:ext cx="2532796" cy="216000"/>
          </a:xfrm>
        </p:spPr>
        <p:txBody>
          <a:bodyPr/>
          <a:lstStyle>
            <a:lvl1pPr marL="0" indent="0" algn="r">
              <a:lnSpc>
                <a:spcPct val="100000"/>
              </a:lnSpc>
              <a:spcBef>
                <a:spcPts val="0"/>
              </a:spcBef>
              <a:buNone/>
              <a:defRPr sz="1200" b="1">
                <a:solidFill>
                  <a:schemeClr val="bg1"/>
                </a:solidFill>
              </a:defRPr>
            </a:lvl1pPr>
            <a:lvl2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1" i="0" u="none" baseline="0">
                <a:solidFill>
                  <a:schemeClr val="bg1">
                    <a:lumMod val="100000"/>
                  </a:schemeClr>
                </a:solidFill>
                <a:latin typeface="Arial" panose="020B0604020202020204" pitchFamily="34" charset="0"/>
              </a:defRPr>
            </a:lvl9pPr>
          </a:lstStyle>
          <a:p>
            <a:pPr lvl="0"/>
            <a:r>
              <a:rPr lang="nl-NL" dirty="0"/>
              <a:t>[Naam presentator /]</a:t>
            </a:r>
          </a:p>
          <a:p>
            <a:pPr lvl="0"/>
            <a:r>
              <a:rPr lang="nl-NL" dirty="0"/>
              <a:t>JU-LEVEL1=Naam</a:t>
            </a:r>
          </a:p>
        </p:txBody>
      </p:sp>
      <p:sp>
        <p:nvSpPr>
          <p:cNvPr id="6" name="Functie 5 (JU-Free)"/>
          <p:cNvSpPr>
            <a:spLocks noGrp="1"/>
          </p:cNvSpPr>
          <p:nvPr>
            <p:ph type="body" sz="quarter" idx="11" hasCustomPrompt="1"/>
          </p:nvPr>
        </p:nvSpPr>
        <p:spPr>
          <a:xfrm>
            <a:off x="9319846" y="5943355"/>
            <a:ext cx="2532796" cy="216000"/>
          </a:xfrm>
        </p:spPr>
        <p:txBody>
          <a:bodyPr/>
          <a:lstStyle>
            <a:lvl1pPr marL="0" indent="0" algn="r">
              <a:lnSpc>
                <a:spcPct val="100000"/>
              </a:lnSpc>
              <a:spcBef>
                <a:spcPts val="0"/>
              </a:spcBef>
              <a:buNone/>
              <a:defRPr sz="1200" b="0" i="1">
                <a:solidFill>
                  <a:schemeClr val="bg1"/>
                </a:solidFill>
              </a:defRPr>
            </a:lvl1pPr>
            <a:lvl2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1" u="none" baseline="0">
                <a:solidFill>
                  <a:schemeClr val="bg1">
                    <a:lumMod val="100000"/>
                  </a:schemeClr>
                </a:solidFill>
                <a:latin typeface="Arial" panose="020B0604020202020204" pitchFamily="34" charset="0"/>
              </a:defRPr>
            </a:lvl9pPr>
          </a:lstStyle>
          <a:p>
            <a:pPr lvl="0"/>
            <a:r>
              <a:rPr lang="nl-NL" dirty="0"/>
              <a:t>[Eventueel functie]</a:t>
            </a:r>
          </a:p>
          <a:p>
            <a:pPr lvl="0"/>
            <a:r>
              <a:rPr lang="nl-NL" dirty="0"/>
              <a:t>JU-LEVEL1=Functie</a:t>
            </a:r>
          </a:p>
        </p:txBody>
      </p:sp>
      <p:sp>
        <p:nvSpPr>
          <p:cNvPr id="7" name="Datum 6 (JU-Free)"/>
          <p:cNvSpPr>
            <a:spLocks noGrp="1"/>
          </p:cNvSpPr>
          <p:nvPr>
            <p:ph type="body" sz="quarter" idx="12" hasCustomPrompt="1"/>
          </p:nvPr>
        </p:nvSpPr>
        <p:spPr>
          <a:xfrm>
            <a:off x="9319846" y="6365384"/>
            <a:ext cx="2532796" cy="216000"/>
          </a:xfrm>
          <a:noFill/>
        </p:spPr>
        <p:txBody>
          <a:bodyPr/>
          <a:lstStyle>
            <a:lvl1pPr marL="0" indent="0" algn="r">
              <a:lnSpc>
                <a:spcPct val="100000"/>
              </a:lnSpc>
              <a:spcBef>
                <a:spcPts val="0"/>
              </a:spcBef>
              <a:buNone/>
              <a:defRPr sz="1200" b="0" i="0">
                <a:solidFill>
                  <a:schemeClr val="bg1"/>
                </a:solidFill>
              </a:defRPr>
            </a:lvl1pPr>
            <a:lvl2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2pPr>
            <a:lvl3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3pPr>
            <a:lvl4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4pPr>
            <a:lvl5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5pPr>
            <a:lvl6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6pPr>
            <a:lvl7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7pPr>
            <a:lvl8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8pPr>
            <a:lvl9pPr marL="0" marR="0" indent="0" algn="r" fontAlgn="auto">
              <a:lnSpc>
                <a:spcPct val="100000"/>
              </a:lnSpc>
              <a:spcBef>
                <a:spcPts val="0"/>
              </a:spcBef>
              <a:spcAft>
                <a:spcPts val="0"/>
              </a:spcAft>
              <a:buFontTx/>
              <a:buNone/>
              <a:defRPr kumimoji="0" sz="1200" b="0" i="0" u="none" baseline="0">
                <a:solidFill>
                  <a:schemeClr val="bg1">
                    <a:lumMod val="100000"/>
                  </a:schemeClr>
                </a:solidFill>
                <a:latin typeface="Arial" panose="020B0604020202020204" pitchFamily="34" charset="0"/>
              </a:defRPr>
            </a:lvl9pPr>
          </a:lstStyle>
          <a:p>
            <a:pPr lvl="0"/>
            <a:r>
              <a:rPr lang="nl-NL" dirty="0"/>
              <a:t>[Datum]</a:t>
            </a:r>
          </a:p>
          <a:p>
            <a:pPr lvl="0"/>
            <a:r>
              <a:rPr lang="nl-NL" dirty="0"/>
              <a:t>JU-LEVEL1=Datum</a:t>
            </a:r>
          </a:p>
        </p:txBody>
      </p:sp>
    </p:spTree>
    <p:extLst>
      <p:ext uri="{BB962C8B-B14F-4D97-AF65-F5344CB8AC3E}">
        <p14:creationId xmlns:p14="http://schemas.microsoft.com/office/powerpoint/2010/main" val="232266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ussenpagina">
    <p:bg>
      <p:bgPr>
        <a:solidFill>
          <a:srgbClr val="3F7C9B"/>
        </a:solidFill>
        <a:effectLst/>
      </p:bgPr>
    </p:bg>
    <p:spTree>
      <p:nvGrpSpPr>
        <p:cNvPr id="1" name=""/>
        <p:cNvGrpSpPr/>
        <p:nvPr/>
      </p:nvGrpSpPr>
      <p:grpSpPr>
        <a:xfrm>
          <a:off x="0" y="0"/>
          <a:ext cx="0" cy="0"/>
          <a:chOff x="0" y="0"/>
          <a:chExt cx="0" cy="0"/>
        </a:xfrm>
      </p:grpSpPr>
      <p:sp>
        <p:nvSpPr>
          <p:cNvPr id="4" name="Freeform 6"/>
          <p:cNvSpPr>
            <a:spLocks noSelect="1"/>
          </p:cNvSpPr>
          <p:nvPr userDrawn="1"/>
        </p:nvSpPr>
        <p:spPr bwMode="auto">
          <a:xfrm>
            <a:off x="0" y="0"/>
            <a:ext cx="12192000" cy="6688138"/>
          </a:xfrm>
          <a:custGeom>
            <a:avLst/>
            <a:gdLst>
              <a:gd name="T0" fmla="*/ 38400 w 38400"/>
              <a:gd name="T1" fmla="*/ 0 h 21066"/>
              <a:gd name="T2" fmla="*/ 38400 w 38400"/>
              <a:gd name="T3" fmla="*/ 16816 h 21066"/>
              <a:gd name="T4" fmla="*/ 38056 w 38400"/>
              <a:gd name="T5" fmla="*/ 16869 h 21066"/>
              <a:gd name="T6" fmla="*/ 12739 w 38400"/>
              <a:gd name="T7" fmla="*/ 20376 h 21066"/>
              <a:gd name="T8" fmla="*/ 0 w 38400"/>
              <a:gd name="T9" fmla="*/ 16507 h 21066"/>
              <a:gd name="T10" fmla="*/ 0 w 38400"/>
              <a:gd name="T11" fmla="*/ 0 h 21066"/>
              <a:gd name="T12" fmla="*/ 38400 w 38400"/>
              <a:gd name="T13" fmla="*/ 0 h 21066"/>
            </a:gdLst>
            <a:ahLst/>
            <a:cxnLst>
              <a:cxn ang="0">
                <a:pos x="T0" y="T1"/>
              </a:cxn>
              <a:cxn ang="0">
                <a:pos x="T2" y="T3"/>
              </a:cxn>
              <a:cxn ang="0">
                <a:pos x="T4" y="T5"/>
              </a:cxn>
              <a:cxn ang="0">
                <a:pos x="T6" y="T7"/>
              </a:cxn>
              <a:cxn ang="0">
                <a:pos x="T8" y="T9"/>
              </a:cxn>
              <a:cxn ang="0">
                <a:pos x="T10" y="T11"/>
              </a:cxn>
              <a:cxn ang="0">
                <a:pos x="T12" y="T13"/>
              </a:cxn>
            </a:cxnLst>
            <a:rect l="0" t="0" r="r" b="b"/>
            <a:pathLst>
              <a:path w="38400" h="21066">
                <a:moveTo>
                  <a:pt x="38400" y="0"/>
                </a:moveTo>
                <a:cubicBezTo>
                  <a:pt x="38400" y="16816"/>
                  <a:pt x="38400" y="16816"/>
                  <a:pt x="38400" y="16816"/>
                </a:cubicBezTo>
                <a:cubicBezTo>
                  <a:pt x="38286" y="16836"/>
                  <a:pt x="38171" y="16853"/>
                  <a:pt x="38056" y="16869"/>
                </a:cubicBezTo>
                <a:cubicBezTo>
                  <a:pt x="12739" y="20376"/>
                  <a:pt x="12739" y="20376"/>
                  <a:pt x="12739" y="20376"/>
                </a:cubicBezTo>
                <a:cubicBezTo>
                  <a:pt x="7756" y="21066"/>
                  <a:pt x="3260" y="19438"/>
                  <a:pt x="0" y="16507"/>
                </a:cubicBezTo>
                <a:cubicBezTo>
                  <a:pt x="0" y="0"/>
                  <a:pt x="0" y="0"/>
                  <a:pt x="0" y="0"/>
                </a:cubicBezTo>
                <a:lnTo>
                  <a:pt x="38400" y="0"/>
                </a:lnTo>
                <a:close/>
              </a:path>
            </a:pathLst>
          </a:custGeom>
          <a:solidFill>
            <a:srgbClr val="B7E2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 name="Titel 1"/>
          <p:cNvSpPr>
            <a:spLocks noGrp="1" noSelect="1"/>
          </p:cNvSpPr>
          <p:nvPr>
            <p:ph type="ctrTitle" hasCustomPrompt="1"/>
          </p:nvPr>
        </p:nvSpPr>
        <p:spPr>
          <a:xfrm>
            <a:off x="1321200" y="1567753"/>
            <a:ext cx="9072000" cy="2031231"/>
          </a:xfrm>
        </p:spPr>
        <p:txBody>
          <a:bodyPr anchor="b"/>
          <a:lstStyle>
            <a:lvl1pPr algn="l">
              <a:lnSpc>
                <a:spcPct val="92000"/>
              </a:lnSpc>
              <a:defRPr sz="5500" baseline="0">
                <a:solidFill>
                  <a:schemeClr val="accent1"/>
                </a:solidFill>
              </a:defRPr>
            </a:lvl1pPr>
          </a:lstStyle>
          <a:p>
            <a:r>
              <a:rPr lang="nl-NL" dirty="0"/>
              <a:t>[Titel]</a:t>
            </a:r>
          </a:p>
        </p:txBody>
      </p:sp>
      <p:sp>
        <p:nvSpPr>
          <p:cNvPr id="3" name="Ondertitel 2"/>
          <p:cNvSpPr>
            <a:spLocks noGrp="1" noSelect="1"/>
          </p:cNvSpPr>
          <p:nvPr>
            <p:ph type="subTitle" idx="1" hasCustomPrompt="1"/>
          </p:nvPr>
        </p:nvSpPr>
        <p:spPr>
          <a:xfrm>
            <a:off x="1321200" y="3733939"/>
            <a:ext cx="9072000" cy="1404000"/>
          </a:xfrm>
        </p:spPr>
        <p:txBody>
          <a:bodyPr/>
          <a:lstStyle>
            <a:lvl1pPr marL="0" indent="0" algn="l">
              <a:buNone/>
              <a:defRPr sz="3500">
                <a:solidFill>
                  <a:srgbClr val="3F7C9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[Subtitel]</a:t>
            </a:r>
          </a:p>
        </p:txBody>
      </p:sp>
    </p:spTree>
    <p:extLst>
      <p:ext uri="{BB962C8B-B14F-4D97-AF65-F5344CB8AC3E}">
        <p14:creationId xmlns:p14="http://schemas.microsoft.com/office/powerpoint/2010/main" val="194378333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theme" Target="../theme/theme1.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noSelect="1"/>
          </p:cNvSpPr>
          <p:nvPr>
            <p:ph type="title"/>
          </p:nvPr>
        </p:nvSpPr>
        <p:spPr>
          <a:xfrm>
            <a:off x="1321707" y="564614"/>
            <a:ext cx="9648000" cy="1080000"/>
          </a:xfrm>
          <a:prstGeom prst="rect">
            <a:avLst/>
          </a:prstGeom>
        </p:spPr>
        <p:txBody>
          <a:bodyPr vert="horz" lIns="0" tIns="0" rIns="0" bIns="0" rtlCol="0" anchor="t">
            <a:noAutofit/>
          </a:bodyPr>
          <a:lstStyle/>
          <a:p>
            <a:r>
              <a:rPr lang="nl-NL"/>
              <a:t>[Titel]</a:t>
            </a:r>
            <a:endParaRPr lang="nl-NL" dirty="0"/>
          </a:p>
        </p:txBody>
      </p:sp>
      <p:sp>
        <p:nvSpPr>
          <p:cNvPr id="3" name="Tijdelijke aanduiding voor tekst 2 (JU-Free)"/>
          <p:cNvSpPr>
            <a:spLocks noGrp="1"/>
          </p:cNvSpPr>
          <p:nvPr>
            <p:ph type="body" idx="1"/>
          </p:nvPr>
        </p:nvSpPr>
        <p:spPr>
          <a:xfrm>
            <a:off x="1321200" y="1817418"/>
            <a:ext cx="9648000" cy="4068000"/>
          </a:xfrm>
          <a:prstGeom prst="rect">
            <a:avLst/>
          </a:prstGeom>
        </p:spPr>
        <p:txBody>
          <a:bodyPr vert="horz" lIns="0" tIns="0" rIns="0" bIns="0" rtlCol="0">
            <a:noAutofit/>
          </a:bodyPr>
          <a:lstStyle/>
          <a:p>
            <a:pPr lvl="0"/>
            <a:r>
              <a:rPr lang="nl-NL"/>
              <a:t>JU-LEVEL1=Opsomming 1e niveau  met witruimte</a:t>
            </a:r>
          </a:p>
          <a:p>
            <a:pPr lvl="1"/>
            <a:r>
              <a:rPr lang="nl-NL"/>
              <a:t>JU-LEVEL2=Opsomming 2e niveau</a:t>
            </a:r>
          </a:p>
          <a:p>
            <a:pPr lvl="2"/>
            <a:r>
              <a:rPr lang="nl-NL"/>
              <a:t>JU-LEVEL3=Inhoud lijst + witregel</a:t>
            </a:r>
          </a:p>
          <a:p>
            <a:pPr lvl="3"/>
            <a:r>
              <a:rPr lang="nl-NL"/>
              <a:t>JU-LEVEL4=Kop</a:t>
            </a:r>
          </a:p>
          <a:p>
            <a:pPr lvl="4"/>
            <a:r>
              <a:rPr lang="nl-NL"/>
              <a:t>JU-LEVEL5=Basistekst</a:t>
            </a:r>
          </a:p>
          <a:p>
            <a:pPr lvl="5"/>
            <a:r>
              <a:rPr lang="nl-NL"/>
              <a:t>JU-LEVEL6=Zwevend 1e niveau</a:t>
            </a:r>
          </a:p>
          <a:p>
            <a:pPr lvl="6"/>
            <a:r>
              <a:rPr lang="nl-NL"/>
              <a:t>JU-LEVEL7=Zwevend 2e niveau</a:t>
            </a:r>
            <a:endParaRPr lang="nl-NL" dirty="0"/>
          </a:p>
        </p:txBody>
      </p:sp>
      <p:sp>
        <p:nvSpPr>
          <p:cNvPr id="4" name="Tijdelijke aanduiding voor datum 3"/>
          <p:cNvSpPr>
            <a:spLocks noGrp="1" noSelect="1"/>
          </p:cNvSpPr>
          <p:nvPr>
            <p:ph type="dt" sz="half" idx="2"/>
          </p:nvPr>
        </p:nvSpPr>
        <p:spPr>
          <a:xfrm>
            <a:off x="9831484" y="6382477"/>
            <a:ext cx="1260000" cy="252000"/>
          </a:xfrm>
          <a:prstGeom prst="rect">
            <a:avLst/>
          </a:prstGeom>
        </p:spPr>
        <p:txBody>
          <a:bodyPr vert="horz" lIns="0" tIns="0" rIns="0" bIns="0" rtlCol="0" anchor="t">
            <a:noAutofit/>
          </a:bodyPr>
          <a:lstStyle>
            <a:lvl1pPr algn="r">
              <a:defRPr sz="800">
                <a:solidFill>
                  <a:srgbClr val="28348B"/>
                </a:solidFill>
              </a:defRPr>
            </a:lvl1pPr>
          </a:lstStyle>
          <a:p>
            <a:fld id="{7703D7CD-B121-42A5-8C50-3A1F5DD6895B}" type="datetimeFigureOut">
              <a:rPr lang="nl-NL" smtClean="0"/>
              <a:pPr/>
              <a:t>7-2-2022</a:t>
            </a:fld>
            <a:endParaRPr lang="nl-NL" dirty="0"/>
          </a:p>
        </p:txBody>
      </p:sp>
      <p:sp>
        <p:nvSpPr>
          <p:cNvPr id="5" name="Tijdelijke aanduiding voor voettekst 4"/>
          <p:cNvSpPr>
            <a:spLocks noGrp="1" noSelect="1"/>
          </p:cNvSpPr>
          <p:nvPr>
            <p:ph type="ftr" sz="quarter" idx="3"/>
          </p:nvPr>
        </p:nvSpPr>
        <p:spPr>
          <a:xfrm>
            <a:off x="1321200" y="6382477"/>
            <a:ext cx="6300000" cy="252000"/>
          </a:xfrm>
          <a:prstGeom prst="rect">
            <a:avLst/>
          </a:prstGeom>
        </p:spPr>
        <p:txBody>
          <a:bodyPr vert="horz" lIns="0" tIns="0" rIns="0" bIns="0" rtlCol="0" anchor="t">
            <a:noAutofit/>
          </a:bodyPr>
          <a:lstStyle>
            <a:lvl1pPr algn="l">
              <a:defRPr sz="800">
                <a:solidFill>
                  <a:srgbClr val="28348B"/>
                </a:solidFill>
              </a:defRPr>
            </a:lvl1pPr>
          </a:lstStyle>
          <a:p>
            <a:endParaRPr lang="nl-NL" dirty="0"/>
          </a:p>
        </p:txBody>
      </p:sp>
      <p:sp>
        <p:nvSpPr>
          <p:cNvPr id="6" name="Tijdelijke aanduiding voor dianummer 5"/>
          <p:cNvSpPr>
            <a:spLocks noGrp="1" noSelect="1"/>
          </p:cNvSpPr>
          <p:nvPr>
            <p:ph type="sldNum" sz="quarter" idx="4"/>
          </p:nvPr>
        </p:nvSpPr>
        <p:spPr>
          <a:xfrm>
            <a:off x="11479546" y="6382477"/>
            <a:ext cx="388800" cy="252000"/>
          </a:xfrm>
          <a:prstGeom prst="rect">
            <a:avLst/>
          </a:prstGeom>
        </p:spPr>
        <p:txBody>
          <a:bodyPr vert="horz" lIns="0" tIns="0" rIns="0" bIns="0" rtlCol="0" anchor="t">
            <a:noAutofit/>
          </a:bodyPr>
          <a:lstStyle>
            <a:lvl1pPr algn="r">
              <a:defRPr sz="800">
                <a:solidFill>
                  <a:srgbClr val="28348B"/>
                </a:solidFill>
              </a:defRPr>
            </a:lvl1pPr>
          </a:lstStyle>
          <a:p>
            <a:fld id="{8F18802B-E4C7-4B2D-B37A-6B7CC3C134EA}" type="slidenum">
              <a:rPr lang="nl-NL" smtClean="0"/>
              <a:pPr/>
              <a:t>‹nr.›</a:t>
            </a:fld>
            <a:endParaRPr lang="nl-NL" dirty="0"/>
          </a:p>
        </p:txBody>
      </p:sp>
    </p:spTree>
    <p:extLst>
      <p:ext uri="{BB962C8B-B14F-4D97-AF65-F5344CB8AC3E}">
        <p14:creationId xmlns:p14="http://schemas.microsoft.com/office/powerpoint/2010/main" val="2155853019"/>
      </p:ext>
    </p:extLst>
  </p:cSld>
  <p:clrMap bg1="lt1" tx1="dk1" bg2="lt2" tx2="dk2" accent1="accent1" accent2="accent2" accent3="accent3" accent4="accent4" accent5="accent5" accent6="accent6" hlink="hlink" folHlink="folHlink"/>
  <p:sldLayoutIdLst>
    <p:sldLayoutId id="2147483649" r:id="rId1"/>
    <p:sldLayoutId id="2147483671" r:id="rId2"/>
    <p:sldLayoutId id="2147483672" r:id="rId3"/>
    <p:sldLayoutId id="2147483673" r:id="rId4"/>
    <p:sldLayoutId id="2147483658" r:id="rId5"/>
    <p:sldLayoutId id="2147483674" r:id="rId6"/>
    <p:sldLayoutId id="2147483675" r:id="rId7"/>
    <p:sldLayoutId id="2147483676" r:id="rId8"/>
    <p:sldLayoutId id="2147483659" r:id="rId9"/>
    <p:sldLayoutId id="2147483677" r:id="rId10"/>
    <p:sldLayoutId id="2147483678" r:id="rId11"/>
    <p:sldLayoutId id="2147483679" r:id="rId12"/>
    <p:sldLayoutId id="2147483660" r:id="rId13"/>
    <p:sldLayoutId id="2147483689" r:id="rId14"/>
    <p:sldLayoutId id="2147483690" r:id="rId15"/>
    <p:sldLayoutId id="2147483691" r:id="rId16"/>
    <p:sldLayoutId id="2147483661" r:id="rId17"/>
    <p:sldLayoutId id="2147483662" r:id="rId18"/>
    <p:sldLayoutId id="2147483692" r:id="rId19"/>
    <p:sldLayoutId id="2147483693" r:id="rId20"/>
    <p:sldLayoutId id="2147483694" r:id="rId21"/>
    <p:sldLayoutId id="2147483663" r:id="rId22"/>
    <p:sldLayoutId id="2147483695" r:id="rId23"/>
    <p:sldLayoutId id="2147483696" r:id="rId24"/>
    <p:sldLayoutId id="2147483697" r:id="rId25"/>
    <p:sldLayoutId id="2147483664" r:id="rId26"/>
    <p:sldLayoutId id="2147483698" r:id="rId27"/>
    <p:sldLayoutId id="2147483699" r:id="rId28"/>
    <p:sldLayoutId id="2147483700" r:id="rId29"/>
    <p:sldLayoutId id="2147483665" r:id="rId30"/>
    <p:sldLayoutId id="2147483701" r:id="rId31"/>
    <p:sldLayoutId id="2147483702" r:id="rId32"/>
    <p:sldLayoutId id="2147483703" r:id="rId33"/>
    <p:sldLayoutId id="2147483666" r:id="rId34"/>
    <p:sldLayoutId id="2147483704" r:id="rId35"/>
    <p:sldLayoutId id="2147483705" r:id="rId36"/>
    <p:sldLayoutId id="2147483706" r:id="rId37"/>
    <p:sldLayoutId id="2147483667" r:id="rId38"/>
    <p:sldLayoutId id="2147483707" r:id="rId39"/>
    <p:sldLayoutId id="2147483708" r:id="rId40"/>
    <p:sldLayoutId id="2147483709" r:id="rId41"/>
    <p:sldLayoutId id="2147483668" r:id="rId42"/>
    <p:sldLayoutId id="2147483680" r:id="rId43"/>
    <p:sldLayoutId id="2147483681" r:id="rId44"/>
    <p:sldLayoutId id="2147483682" r:id="rId45"/>
    <p:sldLayoutId id="2147483669" r:id="rId46"/>
    <p:sldLayoutId id="2147483683" r:id="rId47"/>
    <p:sldLayoutId id="2147483684" r:id="rId48"/>
    <p:sldLayoutId id="2147483685" r:id="rId49"/>
    <p:sldLayoutId id="2147483670" r:id="rId50"/>
    <p:sldLayoutId id="2147483686" r:id="rId51"/>
    <p:sldLayoutId id="2147483687" r:id="rId52"/>
    <p:sldLayoutId id="2147483688" r:id="rId53"/>
    <p:sldLayoutId id="2147483650" r:id="rId54"/>
    <p:sldLayoutId id="2147483652" r:id="rId55"/>
    <p:sldLayoutId id="2147483654" r:id="rId56"/>
    <p:sldLayoutId id="2147483655" r:id="rId57"/>
  </p:sldLayoutIdLst>
  <p:txStyles>
    <p:titleStyle>
      <a:lvl1pPr algn="l" defTabSz="914400" rtl="0" eaLnBrk="1" latinLnBrk="0" hangingPunct="1">
        <a:lnSpc>
          <a:spcPct val="100000"/>
        </a:lnSpc>
        <a:spcBef>
          <a:spcPct val="0"/>
        </a:spcBef>
        <a:buNone/>
        <a:defRPr sz="4400" b="1" kern="1200">
          <a:solidFill>
            <a:schemeClr val="accent1"/>
          </a:solidFill>
          <a:latin typeface="+mj-lt"/>
          <a:ea typeface="+mj-ea"/>
          <a:cs typeface="+mj-cs"/>
        </a:defRPr>
      </a:lvl1pPr>
    </p:titleStyle>
    <p:bodyStyle>
      <a:lvl1pPr marL="216000" indent="-216000" algn="l" defTabSz="914400" rtl="0" eaLnBrk="1" latinLnBrk="0" hangingPunct="1">
        <a:lnSpc>
          <a:spcPct val="117000"/>
        </a:lnSpc>
        <a:spcBef>
          <a:spcPts val="0"/>
        </a:spcBef>
        <a:buClr>
          <a:schemeClr val="accent1"/>
        </a:buClr>
        <a:buFont typeface="Arial" panose="020B0604020202020204" pitchFamily="34" charset="0"/>
        <a:buChar char="•"/>
        <a:defRPr sz="1800" kern="1200">
          <a:solidFill>
            <a:schemeClr val="tx1"/>
          </a:solidFill>
          <a:latin typeface="+mn-lt"/>
          <a:ea typeface="+mn-ea"/>
          <a:cs typeface="+mn-cs"/>
        </a:defRPr>
      </a:lvl1pPr>
      <a:lvl2pPr marL="360000" indent="-180000" algn="l" defTabSz="914400" rtl="0" eaLnBrk="1" latinLnBrk="0" hangingPunct="1">
        <a:lnSpc>
          <a:spcPct val="117000"/>
        </a:lnSpc>
        <a:spcBef>
          <a:spcPts val="0"/>
        </a:spcBef>
        <a:buClr>
          <a:schemeClr val="accent1"/>
        </a:buClr>
        <a:buFont typeface="Arial" panose="020B0604020202020204" pitchFamily="34" charset="0"/>
        <a:buChar char="-"/>
        <a:defRPr sz="1800" kern="1200" baseline="0">
          <a:solidFill>
            <a:schemeClr val="tx1"/>
          </a:solidFill>
          <a:latin typeface="+mn-lt"/>
          <a:ea typeface="+mn-ea"/>
          <a:cs typeface="+mn-cs"/>
        </a:defRPr>
      </a:lvl2pPr>
      <a:lvl3pPr marL="180000" indent="-180000" algn="l" defTabSz="914400" rtl="0" eaLnBrk="1" latinLnBrk="0" hangingPunct="1">
        <a:lnSpc>
          <a:spcPct val="117000"/>
        </a:lnSpc>
        <a:spcBef>
          <a:spcPts val="2500"/>
        </a:spcBef>
        <a:buClr>
          <a:schemeClr val="accent1"/>
        </a:buClr>
        <a:buFont typeface="Arial" panose="020B0604020202020204" pitchFamily="34" charset="0"/>
        <a:buChar char="•"/>
        <a:defRPr sz="1800" kern="1200" baseline="0">
          <a:solidFill>
            <a:schemeClr val="tx1"/>
          </a:solidFill>
          <a:latin typeface="+mn-lt"/>
          <a:ea typeface="+mn-ea"/>
          <a:cs typeface="+mn-cs"/>
        </a:defRPr>
      </a:lvl3pPr>
      <a:lvl4pPr marL="0" indent="0" algn="l" defTabSz="914400" rtl="0" eaLnBrk="1" latinLnBrk="0" hangingPunct="1">
        <a:lnSpc>
          <a:spcPct val="117000"/>
        </a:lnSpc>
        <a:spcBef>
          <a:spcPts val="0"/>
        </a:spcBef>
        <a:buFont typeface="Arial" panose="020B0604020202020204" pitchFamily="34" charset="0"/>
        <a:buNone/>
        <a:defRPr sz="1800" b="1" kern="1200">
          <a:solidFill>
            <a:schemeClr val="tx1"/>
          </a:solidFill>
          <a:latin typeface="+mn-lt"/>
          <a:ea typeface="+mn-ea"/>
          <a:cs typeface="+mn-cs"/>
        </a:defRPr>
      </a:lvl4pPr>
      <a:lvl5pPr marL="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5pPr>
      <a:lvl6pPr marL="18000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6pPr>
      <a:lvl7pPr marL="36000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7pPr>
      <a:lvl8pPr marL="54000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117000"/>
        </a:lnSpc>
        <a:spcBef>
          <a:spcPts val="0"/>
        </a:spcBef>
        <a:buFont typeface="Arial" panose="020B0604020202020204"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000" kern="1200">
          <a:solidFill>
            <a:schemeClr val="tx1"/>
          </a:solidFill>
          <a:latin typeface="+mn-lt"/>
          <a:ea typeface="+mn-ea"/>
          <a:cs typeface="+mn-cs"/>
        </a:defRPr>
      </a:lvl6pPr>
      <a:lvl7pPr marL="2743200" algn="l" defTabSz="914400" rtl="0" eaLnBrk="1" latinLnBrk="0" hangingPunct="1">
        <a:defRPr sz="1000" kern="1200">
          <a:solidFill>
            <a:schemeClr val="tx1"/>
          </a:solidFill>
          <a:latin typeface="+mn-lt"/>
          <a:ea typeface="+mn-ea"/>
          <a:cs typeface="+mn-cs"/>
        </a:defRPr>
      </a:lvl7pPr>
      <a:lvl8pPr marL="3200400" algn="l" defTabSz="914400" rtl="0" eaLnBrk="1" latinLnBrk="0" hangingPunct="1">
        <a:defRPr sz="1000" kern="1200">
          <a:solidFill>
            <a:schemeClr val="tx1"/>
          </a:solidFill>
          <a:latin typeface="+mn-lt"/>
          <a:ea typeface="+mn-ea"/>
          <a:cs typeface="+mn-cs"/>
        </a:defRPr>
      </a:lvl8pPr>
      <a:lvl9pPr marL="3657600" algn="l" defTabSz="914400" rtl="0" eaLnBrk="1" latinLnBrk="0" hangingPunct="1">
        <a:defRPr sz="1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blauwezorg.nl/ambitie#:~:text=De%20Alliantie%20Sant%C3%A9%20heeft%20een%20regisserende%20rol%20in,worden%20de%20regionale%20thema%E2%80%99s%2C%20speerpunten%20en%20prioriteiten%20vastgesteld." TargetMode="External"/><Relationship Id="rId3" Type="http://schemas.openxmlformats.org/officeDocument/2006/relationships/hyperlink" Target="https://www.blauwezorg.nl/" TargetMode="External"/><Relationship Id="rId7" Type="http://schemas.openxmlformats.org/officeDocument/2006/relationships/hyperlink" Target="https://www.blauwezorg.nl/blauwe-zorg-in-de-wijk" TargetMode="External"/><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hyperlink" Target="https://www.blauwezorg.nl/1e-2e-lijn" TargetMode="External"/><Relationship Id="rId11" Type="http://schemas.openxmlformats.org/officeDocument/2006/relationships/image" Target="../media/image4.png"/><Relationship Id="rId5" Type="http://schemas.openxmlformats.org/officeDocument/2006/relationships/hyperlink" Target="https://www.blauwezorg.nl/ouderenzorg" TargetMode="External"/><Relationship Id="rId10" Type="http://schemas.openxmlformats.org/officeDocument/2006/relationships/image" Target="../media/image3.png"/><Relationship Id="rId4" Type="http://schemas.openxmlformats.org/officeDocument/2006/relationships/hyperlink" Target="https://www.blauwezorg.nl/blauwe-ggz" TargetMode="Externa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94"/>
        <p:cNvGrpSpPr/>
        <p:nvPr/>
      </p:nvGrpSpPr>
      <p:grpSpPr>
        <a:xfrm>
          <a:off x="0" y="0"/>
          <a:ext cx="0" cy="0"/>
          <a:chOff x="0" y="0"/>
          <a:chExt cx="0" cy="0"/>
        </a:xfrm>
      </p:grpSpPr>
      <p:grpSp>
        <p:nvGrpSpPr>
          <p:cNvPr id="26" name="Groep 25"/>
          <p:cNvGrpSpPr/>
          <p:nvPr/>
        </p:nvGrpSpPr>
        <p:grpSpPr>
          <a:xfrm>
            <a:off x="358536" y="2262222"/>
            <a:ext cx="11612982" cy="4346216"/>
            <a:chOff x="358536" y="2262222"/>
            <a:chExt cx="11612982" cy="4346216"/>
          </a:xfrm>
        </p:grpSpPr>
        <p:sp>
          <p:nvSpPr>
            <p:cNvPr id="49" name="Google Shape;2195;p80"/>
            <p:cNvSpPr/>
            <p:nvPr/>
          </p:nvSpPr>
          <p:spPr>
            <a:xfrm>
              <a:off x="358536" y="2262222"/>
              <a:ext cx="2751388" cy="4346215"/>
            </a:xfrm>
            <a:prstGeom prst="roundRect">
              <a:avLst/>
            </a:prstGeom>
            <a:solidFill>
              <a:srgbClr val="3F7C9B"/>
            </a:solidFill>
            <a:ln>
              <a:noFill/>
            </a:ln>
          </p:spPr>
          <p:txBody>
            <a:bodyPr spcFirstLastPara="1" wrap="square" lIns="121925" tIns="60963" rIns="121925" bIns="60963" anchor="ctr" anchorCtr="0">
              <a:noAutofit/>
            </a:bodyPr>
            <a:lstStyle/>
            <a:p>
              <a:pPr algn="ctr"/>
              <a:endParaRPr>
                <a:solidFill>
                  <a:schemeClr val="lt1"/>
                </a:solidFill>
                <a:latin typeface="Lato Light"/>
                <a:ea typeface="Lato Light"/>
                <a:cs typeface="Lato Light"/>
                <a:sym typeface="Lato Light"/>
              </a:endParaRPr>
            </a:p>
          </p:txBody>
        </p:sp>
        <p:sp>
          <p:nvSpPr>
            <p:cNvPr id="50" name="Google Shape;2196;p80"/>
            <p:cNvSpPr/>
            <p:nvPr/>
          </p:nvSpPr>
          <p:spPr>
            <a:xfrm>
              <a:off x="9220130" y="2262223"/>
              <a:ext cx="2751388" cy="4346215"/>
            </a:xfrm>
            <a:prstGeom prst="roundRect">
              <a:avLst/>
            </a:prstGeom>
            <a:solidFill>
              <a:srgbClr val="003F5F"/>
            </a:solidFill>
            <a:ln>
              <a:noFill/>
            </a:ln>
          </p:spPr>
          <p:txBody>
            <a:bodyPr spcFirstLastPara="1" wrap="square" lIns="121925" tIns="60963" rIns="121925" bIns="60963" anchor="ctr" anchorCtr="0">
              <a:noAutofit/>
            </a:bodyPr>
            <a:lstStyle/>
            <a:p>
              <a:pPr algn="ctr"/>
              <a:endParaRPr>
                <a:solidFill>
                  <a:schemeClr val="lt1"/>
                </a:solidFill>
                <a:latin typeface="Lato Light"/>
                <a:ea typeface="Lato Light"/>
                <a:cs typeface="Lato Light"/>
                <a:sym typeface="Lato Light"/>
              </a:endParaRPr>
            </a:p>
          </p:txBody>
        </p:sp>
        <p:sp>
          <p:nvSpPr>
            <p:cNvPr id="51" name="Google Shape;2197;p80"/>
            <p:cNvSpPr/>
            <p:nvPr/>
          </p:nvSpPr>
          <p:spPr>
            <a:xfrm>
              <a:off x="6238659" y="2262223"/>
              <a:ext cx="2751388" cy="4346215"/>
            </a:xfrm>
            <a:prstGeom prst="roundRect">
              <a:avLst/>
            </a:prstGeom>
            <a:solidFill>
              <a:srgbClr val="3F7C9B"/>
            </a:solidFill>
            <a:ln>
              <a:noFill/>
            </a:ln>
          </p:spPr>
          <p:txBody>
            <a:bodyPr spcFirstLastPara="1" wrap="square" lIns="121925" tIns="60963" rIns="121925" bIns="60963" anchor="ctr" anchorCtr="0">
              <a:noAutofit/>
            </a:bodyPr>
            <a:lstStyle/>
            <a:p>
              <a:pPr algn="ctr"/>
              <a:endParaRPr>
                <a:solidFill>
                  <a:schemeClr val="lt1"/>
                </a:solidFill>
                <a:latin typeface="Lato Light"/>
                <a:ea typeface="Lato Light"/>
                <a:cs typeface="Lato Light"/>
                <a:sym typeface="Lato Light"/>
              </a:endParaRPr>
            </a:p>
          </p:txBody>
        </p:sp>
        <p:sp>
          <p:nvSpPr>
            <p:cNvPr id="90" name="Google Shape;2199;p80"/>
            <p:cNvSpPr/>
            <p:nvPr/>
          </p:nvSpPr>
          <p:spPr>
            <a:xfrm>
              <a:off x="3295668" y="2262223"/>
              <a:ext cx="2708174" cy="4346215"/>
            </a:xfrm>
            <a:prstGeom prst="roundRect">
              <a:avLst/>
            </a:prstGeom>
            <a:solidFill>
              <a:srgbClr val="003F5F"/>
            </a:solidFill>
            <a:ln>
              <a:noFill/>
            </a:ln>
          </p:spPr>
          <p:txBody>
            <a:bodyPr spcFirstLastPara="1" wrap="square" lIns="121925" tIns="60963" rIns="121925" bIns="60963" anchor="ctr" anchorCtr="0">
              <a:noAutofit/>
            </a:bodyPr>
            <a:lstStyle/>
            <a:p>
              <a:pPr algn="ctr"/>
              <a:endParaRPr>
                <a:solidFill>
                  <a:schemeClr val="lt1"/>
                </a:solidFill>
                <a:latin typeface="Lato Light"/>
                <a:ea typeface="Lato Light"/>
                <a:cs typeface="Lato Light"/>
                <a:sym typeface="Lato Light"/>
              </a:endParaRPr>
            </a:p>
          </p:txBody>
        </p:sp>
        <p:grpSp>
          <p:nvGrpSpPr>
            <p:cNvPr id="66" name="Group 191">
              <a:extLst>
                <a:ext uri="{FF2B5EF4-FFF2-40B4-BE49-F238E27FC236}">
                  <a16:creationId xmlns:a16="http://schemas.microsoft.com/office/drawing/2014/main" id="{9D479158-5788-4424-988C-9A8816274DD3}"/>
                </a:ext>
              </a:extLst>
            </p:cNvPr>
            <p:cNvGrpSpPr>
              <a:grpSpLocks noChangeAspect="1"/>
            </p:cNvGrpSpPr>
            <p:nvPr/>
          </p:nvGrpSpPr>
          <p:grpSpPr bwMode="auto">
            <a:xfrm>
              <a:off x="9335307" y="2429845"/>
              <a:ext cx="655309" cy="427220"/>
              <a:chOff x="1800" y="1278"/>
              <a:chExt cx="3123" cy="2036"/>
            </a:xfrm>
            <a:solidFill>
              <a:schemeClr val="bg1"/>
            </a:solidFill>
          </p:grpSpPr>
          <p:sp>
            <p:nvSpPr>
              <p:cNvPr id="67" name="Freeform 193">
                <a:extLst>
                  <a:ext uri="{FF2B5EF4-FFF2-40B4-BE49-F238E27FC236}">
                    <a16:creationId xmlns:a16="http://schemas.microsoft.com/office/drawing/2014/main" id="{18B6F254-8014-4B6D-AEA0-A65482743953}"/>
                  </a:ext>
                </a:extLst>
              </p:cNvPr>
              <p:cNvSpPr>
                <a:spLocks noEditPoints="1"/>
              </p:cNvSpPr>
              <p:nvPr/>
            </p:nvSpPr>
            <p:spPr bwMode="auto">
              <a:xfrm>
                <a:off x="1800" y="1278"/>
                <a:ext cx="2130" cy="1206"/>
              </a:xfrm>
              <a:custGeom>
                <a:avLst/>
                <a:gdLst>
                  <a:gd name="T0" fmla="*/ 839 w 4261"/>
                  <a:gd name="T1" fmla="*/ 2237 h 2411"/>
                  <a:gd name="T2" fmla="*/ 1451 w 4261"/>
                  <a:gd name="T3" fmla="*/ 396 h 2411"/>
                  <a:gd name="T4" fmla="*/ 781 w 4261"/>
                  <a:gd name="T5" fmla="*/ 4 h 2411"/>
                  <a:gd name="T6" fmla="*/ 1608 w 4261"/>
                  <a:gd name="T7" fmla="*/ 290 h 2411"/>
                  <a:gd name="T8" fmla="*/ 1860 w 4261"/>
                  <a:gd name="T9" fmla="*/ 362 h 2411"/>
                  <a:gd name="T10" fmla="*/ 2035 w 4261"/>
                  <a:gd name="T11" fmla="*/ 341 h 2411"/>
                  <a:gd name="T12" fmla="*/ 2243 w 4261"/>
                  <a:gd name="T13" fmla="*/ 250 h 2411"/>
                  <a:gd name="T14" fmla="*/ 2476 w 4261"/>
                  <a:gd name="T15" fmla="*/ 221 h 2411"/>
                  <a:gd name="T16" fmla="*/ 4210 w 4261"/>
                  <a:gd name="T17" fmla="*/ 797 h 2411"/>
                  <a:gd name="T18" fmla="*/ 4259 w 4261"/>
                  <a:gd name="T19" fmla="*/ 847 h 2411"/>
                  <a:gd name="T20" fmla="*/ 4259 w 4261"/>
                  <a:gd name="T21" fmla="*/ 896 h 2411"/>
                  <a:gd name="T22" fmla="*/ 4244 w 4261"/>
                  <a:gd name="T23" fmla="*/ 991 h 2411"/>
                  <a:gd name="T24" fmla="*/ 4198 w 4261"/>
                  <a:gd name="T25" fmla="*/ 1119 h 2411"/>
                  <a:gd name="T26" fmla="*/ 4105 w 4261"/>
                  <a:gd name="T27" fmla="*/ 1246 h 2411"/>
                  <a:gd name="T28" fmla="*/ 3952 w 4261"/>
                  <a:gd name="T29" fmla="*/ 1333 h 2411"/>
                  <a:gd name="T30" fmla="*/ 3757 w 4261"/>
                  <a:gd name="T31" fmla="*/ 1345 h 2411"/>
                  <a:gd name="T32" fmla="*/ 3016 w 4261"/>
                  <a:gd name="T33" fmla="*/ 1104 h 2411"/>
                  <a:gd name="T34" fmla="*/ 2957 w 4261"/>
                  <a:gd name="T35" fmla="*/ 1239 h 2411"/>
                  <a:gd name="T36" fmla="*/ 2853 w 4261"/>
                  <a:gd name="T37" fmla="*/ 1402 h 2411"/>
                  <a:gd name="T38" fmla="*/ 2698 w 4261"/>
                  <a:gd name="T39" fmla="*/ 1563 h 2411"/>
                  <a:gd name="T40" fmla="*/ 2484 w 4261"/>
                  <a:gd name="T41" fmla="*/ 1690 h 2411"/>
                  <a:gd name="T42" fmla="*/ 2236 w 4261"/>
                  <a:gd name="T43" fmla="*/ 1750 h 2411"/>
                  <a:gd name="T44" fmla="*/ 1942 w 4261"/>
                  <a:gd name="T45" fmla="*/ 1735 h 2411"/>
                  <a:gd name="T46" fmla="*/ 1701 w 4261"/>
                  <a:gd name="T47" fmla="*/ 1667 h 2411"/>
                  <a:gd name="T48" fmla="*/ 1671 w 4261"/>
                  <a:gd name="T49" fmla="*/ 1604 h 2411"/>
                  <a:gd name="T50" fmla="*/ 1705 w 4261"/>
                  <a:gd name="T51" fmla="*/ 1544 h 2411"/>
                  <a:gd name="T52" fmla="*/ 1773 w 4261"/>
                  <a:gd name="T53" fmla="*/ 1534 h 2411"/>
                  <a:gd name="T54" fmla="*/ 2071 w 4261"/>
                  <a:gd name="T55" fmla="*/ 1599 h 2411"/>
                  <a:gd name="T56" fmla="*/ 2334 w 4261"/>
                  <a:gd name="T57" fmla="*/ 1580 h 2411"/>
                  <a:gd name="T58" fmla="*/ 2552 w 4261"/>
                  <a:gd name="T59" fmla="*/ 1483 h 2411"/>
                  <a:gd name="T60" fmla="*/ 2704 w 4261"/>
                  <a:gd name="T61" fmla="*/ 1345 h 2411"/>
                  <a:gd name="T62" fmla="*/ 2806 w 4261"/>
                  <a:gd name="T63" fmla="*/ 1195 h 2411"/>
                  <a:gd name="T64" fmla="*/ 2868 w 4261"/>
                  <a:gd name="T65" fmla="*/ 1068 h 2411"/>
                  <a:gd name="T66" fmla="*/ 2893 w 4261"/>
                  <a:gd name="T67" fmla="*/ 996 h 2411"/>
                  <a:gd name="T68" fmla="*/ 2916 w 4261"/>
                  <a:gd name="T69" fmla="*/ 955 h 2411"/>
                  <a:gd name="T70" fmla="*/ 2974 w 4261"/>
                  <a:gd name="T71" fmla="*/ 932 h 2411"/>
                  <a:gd name="T72" fmla="*/ 3725 w 4261"/>
                  <a:gd name="T73" fmla="*/ 1182 h 2411"/>
                  <a:gd name="T74" fmla="*/ 3891 w 4261"/>
                  <a:gd name="T75" fmla="*/ 1191 h 2411"/>
                  <a:gd name="T76" fmla="*/ 4009 w 4261"/>
                  <a:gd name="T77" fmla="*/ 1129 h 2411"/>
                  <a:gd name="T78" fmla="*/ 4075 w 4261"/>
                  <a:gd name="T79" fmla="*/ 1025 h 2411"/>
                  <a:gd name="T80" fmla="*/ 4104 w 4261"/>
                  <a:gd name="T81" fmla="*/ 922 h 2411"/>
                  <a:gd name="T82" fmla="*/ 2467 w 4261"/>
                  <a:gd name="T83" fmla="*/ 375 h 2411"/>
                  <a:gd name="T84" fmla="*/ 2294 w 4261"/>
                  <a:gd name="T85" fmla="*/ 398 h 2411"/>
                  <a:gd name="T86" fmla="*/ 2086 w 4261"/>
                  <a:gd name="T87" fmla="*/ 489 h 2411"/>
                  <a:gd name="T88" fmla="*/ 1849 w 4261"/>
                  <a:gd name="T89" fmla="*/ 517 h 2411"/>
                  <a:gd name="T90" fmla="*/ 1612 w 4261"/>
                  <a:gd name="T91" fmla="*/ 454 h 2411"/>
                  <a:gd name="T92" fmla="*/ 936 w 4261"/>
                  <a:gd name="T93" fmla="*/ 2394 h 2411"/>
                  <a:gd name="T94" fmla="*/ 887 w 4261"/>
                  <a:gd name="T95" fmla="*/ 2411 h 2411"/>
                  <a:gd name="T96" fmla="*/ 862 w 4261"/>
                  <a:gd name="T97" fmla="*/ 2408 h 2411"/>
                  <a:gd name="T98" fmla="*/ 13 w 4261"/>
                  <a:gd name="T99" fmla="*/ 2101 h 2411"/>
                  <a:gd name="T100" fmla="*/ 4 w 4261"/>
                  <a:gd name="T101" fmla="*/ 2033 h 2411"/>
                  <a:gd name="T102" fmla="*/ 705 w 4261"/>
                  <a:gd name="T103" fmla="*/ 19 h 2411"/>
                  <a:gd name="T104" fmla="*/ 762 w 4261"/>
                  <a:gd name="T105" fmla="*/ 0 h 2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261" h="2411">
                    <a:moveTo>
                      <a:pt x="803" y="174"/>
                    </a:moveTo>
                    <a:lnTo>
                      <a:pt x="174" y="2010"/>
                    </a:lnTo>
                    <a:lnTo>
                      <a:pt x="839" y="2237"/>
                    </a:lnTo>
                    <a:lnTo>
                      <a:pt x="1468" y="403"/>
                    </a:lnTo>
                    <a:lnTo>
                      <a:pt x="1466" y="403"/>
                    </a:lnTo>
                    <a:lnTo>
                      <a:pt x="1451" y="396"/>
                    </a:lnTo>
                    <a:lnTo>
                      <a:pt x="803" y="174"/>
                    </a:lnTo>
                    <a:close/>
                    <a:moveTo>
                      <a:pt x="762" y="0"/>
                    </a:moveTo>
                    <a:lnTo>
                      <a:pt x="781" y="4"/>
                    </a:lnTo>
                    <a:lnTo>
                      <a:pt x="1590" y="278"/>
                    </a:lnTo>
                    <a:lnTo>
                      <a:pt x="1599" y="284"/>
                    </a:lnTo>
                    <a:lnTo>
                      <a:pt x="1608" y="290"/>
                    </a:lnTo>
                    <a:lnTo>
                      <a:pt x="1745" y="337"/>
                    </a:lnTo>
                    <a:lnTo>
                      <a:pt x="1802" y="354"/>
                    </a:lnTo>
                    <a:lnTo>
                      <a:pt x="1860" y="362"/>
                    </a:lnTo>
                    <a:lnTo>
                      <a:pt x="1919" y="364"/>
                    </a:lnTo>
                    <a:lnTo>
                      <a:pt x="1978" y="356"/>
                    </a:lnTo>
                    <a:lnTo>
                      <a:pt x="2035" y="341"/>
                    </a:lnTo>
                    <a:lnTo>
                      <a:pt x="2092" y="318"/>
                    </a:lnTo>
                    <a:lnTo>
                      <a:pt x="2169" y="280"/>
                    </a:lnTo>
                    <a:lnTo>
                      <a:pt x="2243" y="250"/>
                    </a:lnTo>
                    <a:lnTo>
                      <a:pt x="2319" y="231"/>
                    </a:lnTo>
                    <a:lnTo>
                      <a:pt x="2398" y="221"/>
                    </a:lnTo>
                    <a:lnTo>
                      <a:pt x="2476" y="221"/>
                    </a:lnTo>
                    <a:lnTo>
                      <a:pt x="2554" y="231"/>
                    </a:lnTo>
                    <a:lnTo>
                      <a:pt x="2630" y="252"/>
                    </a:lnTo>
                    <a:lnTo>
                      <a:pt x="4210" y="797"/>
                    </a:lnTo>
                    <a:lnTo>
                      <a:pt x="4231" y="809"/>
                    </a:lnTo>
                    <a:lnTo>
                      <a:pt x="4248" y="826"/>
                    </a:lnTo>
                    <a:lnTo>
                      <a:pt x="4259" y="847"/>
                    </a:lnTo>
                    <a:lnTo>
                      <a:pt x="4261" y="871"/>
                    </a:lnTo>
                    <a:lnTo>
                      <a:pt x="4261" y="879"/>
                    </a:lnTo>
                    <a:lnTo>
                      <a:pt x="4259" y="896"/>
                    </a:lnTo>
                    <a:lnTo>
                      <a:pt x="4257" y="922"/>
                    </a:lnTo>
                    <a:lnTo>
                      <a:pt x="4251" y="953"/>
                    </a:lnTo>
                    <a:lnTo>
                      <a:pt x="4244" y="991"/>
                    </a:lnTo>
                    <a:lnTo>
                      <a:pt x="4232" y="1032"/>
                    </a:lnTo>
                    <a:lnTo>
                      <a:pt x="4217" y="1076"/>
                    </a:lnTo>
                    <a:lnTo>
                      <a:pt x="4198" y="1119"/>
                    </a:lnTo>
                    <a:lnTo>
                      <a:pt x="4172" y="1165"/>
                    </a:lnTo>
                    <a:lnTo>
                      <a:pt x="4141" y="1207"/>
                    </a:lnTo>
                    <a:lnTo>
                      <a:pt x="4105" y="1246"/>
                    </a:lnTo>
                    <a:lnTo>
                      <a:pt x="4062" y="1282"/>
                    </a:lnTo>
                    <a:lnTo>
                      <a:pt x="4009" y="1313"/>
                    </a:lnTo>
                    <a:lnTo>
                      <a:pt x="3952" y="1333"/>
                    </a:lnTo>
                    <a:lnTo>
                      <a:pt x="3891" y="1345"/>
                    </a:lnTo>
                    <a:lnTo>
                      <a:pt x="3827" y="1349"/>
                    </a:lnTo>
                    <a:lnTo>
                      <a:pt x="3757" y="1345"/>
                    </a:lnTo>
                    <a:lnTo>
                      <a:pt x="3683" y="1330"/>
                    </a:lnTo>
                    <a:lnTo>
                      <a:pt x="3607" y="1307"/>
                    </a:lnTo>
                    <a:lnTo>
                      <a:pt x="3016" y="1104"/>
                    </a:lnTo>
                    <a:lnTo>
                      <a:pt x="3001" y="1144"/>
                    </a:lnTo>
                    <a:lnTo>
                      <a:pt x="2980" y="1190"/>
                    </a:lnTo>
                    <a:lnTo>
                      <a:pt x="2957" y="1239"/>
                    </a:lnTo>
                    <a:lnTo>
                      <a:pt x="2927" y="1292"/>
                    </a:lnTo>
                    <a:lnTo>
                      <a:pt x="2893" y="1347"/>
                    </a:lnTo>
                    <a:lnTo>
                      <a:pt x="2853" y="1402"/>
                    </a:lnTo>
                    <a:lnTo>
                      <a:pt x="2806" y="1457"/>
                    </a:lnTo>
                    <a:lnTo>
                      <a:pt x="2755" y="1512"/>
                    </a:lnTo>
                    <a:lnTo>
                      <a:pt x="2698" y="1563"/>
                    </a:lnTo>
                    <a:lnTo>
                      <a:pt x="2633" y="1610"/>
                    </a:lnTo>
                    <a:lnTo>
                      <a:pt x="2561" y="1654"/>
                    </a:lnTo>
                    <a:lnTo>
                      <a:pt x="2484" y="1690"/>
                    </a:lnTo>
                    <a:lnTo>
                      <a:pt x="2404" y="1718"/>
                    </a:lnTo>
                    <a:lnTo>
                      <a:pt x="2323" y="1739"/>
                    </a:lnTo>
                    <a:lnTo>
                      <a:pt x="2236" y="1750"/>
                    </a:lnTo>
                    <a:lnTo>
                      <a:pt x="2147" y="1754"/>
                    </a:lnTo>
                    <a:lnTo>
                      <a:pt x="2046" y="1750"/>
                    </a:lnTo>
                    <a:lnTo>
                      <a:pt x="1942" y="1735"/>
                    </a:lnTo>
                    <a:lnTo>
                      <a:pt x="1834" y="1712"/>
                    </a:lnTo>
                    <a:lnTo>
                      <a:pt x="1724" y="1678"/>
                    </a:lnTo>
                    <a:lnTo>
                      <a:pt x="1701" y="1667"/>
                    </a:lnTo>
                    <a:lnTo>
                      <a:pt x="1686" y="1650"/>
                    </a:lnTo>
                    <a:lnTo>
                      <a:pt x="1675" y="1629"/>
                    </a:lnTo>
                    <a:lnTo>
                      <a:pt x="1671" y="1604"/>
                    </a:lnTo>
                    <a:lnTo>
                      <a:pt x="1677" y="1582"/>
                    </a:lnTo>
                    <a:lnTo>
                      <a:pt x="1688" y="1559"/>
                    </a:lnTo>
                    <a:lnTo>
                      <a:pt x="1705" y="1544"/>
                    </a:lnTo>
                    <a:lnTo>
                      <a:pt x="1726" y="1532"/>
                    </a:lnTo>
                    <a:lnTo>
                      <a:pt x="1749" y="1529"/>
                    </a:lnTo>
                    <a:lnTo>
                      <a:pt x="1773" y="1534"/>
                    </a:lnTo>
                    <a:lnTo>
                      <a:pt x="1877" y="1565"/>
                    </a:lnTo>
                    <a:lnTo>
                      <a:pt x="1976" y="1587"/>
                    </a:lnTo>
                    <a:lnTo>
                      <a:pt x="2071" y="1599"/>
                    </a:lnTo>
                    <a:lnTo>
                      <a:pt x="2164" y="1602"/>
                    </a:lnTo>
                    <a:lnTo>
                      <a:pt x="2251" y="1597"/>
                    </a:lnTo>
                    <a:lnTo>
                      <a:pt x="2334" y="1580"/>
                    </a:lnTo>
                    <a:lnTo>
                      <a:pt x="2414" y="1555"/>
                    </a:lnTo>
                    <a:lnTo>
                      <a:pt x="2488" y="1521"/>
                    </a:lnTo>
                    <a:lnTo>
                      <a:pt x="2552" y="1483"/>
                    </a:lnTo>
                    <a:lnTo>
                      <a:pt x="2607" y="1440"/>
                    </a:lnTo>
                    <a:lnTo>
                      <a:pt x="2658" y="1394"/>
                    </a:lnTo>
                    <a:lnTo>
                      <a:pt x="2704" y="1345"/>
                    </a:lnTo>
                    <a:lnTo>
                      <a:pt x="2743" y="1294"/>
                    </a:lnTo>
                    <a:lnTo>
                      <a:pt x="2777" y="1244"/>
                    </a:lnTo>
                    <a:lnTo>
                      <a:pt x="2806" y="1195"/>
                    </a:lnTo>
                    <a:lnTo>
                      <a:pt x="2830" y="1150"/>
                    </a:lnTo>
                    <a:lnTo>
                      <a:pt x="2851" y="1106"/>
                    </a:lnTo>
                    <a:lnTo>
                      <a:pt x="2868" y="1068"/>
                    </a:lnTo>
                    <a:lnTo>
                      <a:pt x="2880" y="1036"/>
                    </a:lnTo>
                    <a:lnTo>
                      <a:pt x="2889" y="1011"/>
                    </a:lnTo>
                    <a:lnTo>
                      <a:pt x="2893" y="996"/>
                    </a:lnTo>
                    <a:lnTo>
                      <a:pt x="2895" y="991"/>
                    </a:lnTo>
                    <a:lnTo>
                      <a:pt x="2904" y="970"/>
                    </a:lnTo>
                    <a:lnTo>
                      <a:pt x="2916" y="955"/>
                    </a:lnTo>
                    <a:lnTo>
                      <a:pt x="2933" y="941"/>
                    </a:lnTo>
                    <a:lnTo>
                      <a:pt x="2954" y="934"/>
                    </a:lnTo>
                    <a:lnTo>
                      <a:pt x="2974" y="932"/>
                    </a:lnTo>
                    <a:lnTo>
                      <a:pt x="2995" y="936"/>
                    </a:lnTo>
                    <a:lnTo>
                      <a:pt x="3658" y="1163"/>
                    </a:lnTo>
                    <a:lnTo>
                      <a:pt x="3725" y="1182"/>
                    </a:lnTo>
                    <a:lnTo>
                      <a:pt x="3785" y="1193"/>
                    </a:lnTo>
                    <a:lnTo>
                      <a:pt x="3840" y="1197"/>
                    </a:lnTo>
                    <a:lnTo>
                      <a:pt x="3891" y="1191"/>
                    </a:lnTo>
                    <a:lnTo>
                      <a:pt x="3937" y="1178"/>
                    </a:lnTo>
                    <a:lnTo>
                      <a:pt x="3977" y="1155"/>
                    </a:lnTo>
                    <a:lnTo>
                      <a:pt x="4009" y="1129"/>
                    </a:lnTo>
                    <a:lnTo>
                      <a:pt x="4035" y="1097"/>
                    </a:lnTo>
                    <a:lnTo>
                      <a:pt x="4058" y="1061"/>
                    </a:lnTo>
                    <a:lnTo>
                      <a:pt x="4075" y="1025"/>
                    </a:lnTo>
                    <a:lnTo>
                      <a:pt x="4087" y="987"/>
                    </a:lnTo>
                    <a:lnTo>
                      <a:pt x="4096" y="953"/>
                    </a:lnTo>
                    <a:lnTo>
                      <a:pt x="4104" y="922"/>
                    </a:lnTo>
                    <a:lnTo>
                      <a:pt x="2582" y="398"/>
                    </a:lnTo>
                    <a:lnTo>
                      <a:pt x="2525" y="382"/>
                    </a:lnTo>
                    <a:lnTo>
                      <a:pt x="2467" y="375"/>
                    </a:lnTo>
                    <a:lnTo>
                      <a:pt x="2408" y="375"/>
                    </a:lnTo>
                    <a:lnTo>
                      <a:pt x="2351" y="382"/>
                    </a:lnTo>
                    <a:lnTo>
                      <a:pt x="2294" y="398"/>
                    </a:lnTo>
                    <a:lnTo>
                      <a:pt x="2239" y="420"/>
                    </a:lnTo>
                    <a:lnTo>
                      <a:pt x="2160" y="458"/>
                    </a:lnTo>
                    <a:lnTo>
                      <a:pt x="2086" y="489"/>
                    </a:lnTo>
                    <a:lnTo>
                      <a:pt x="2008" y="508"/>
                    </a:lnTo>
                    <a:lnTo>
                      <a:pt x="1929" y="517"/>
                    </a:lnTo>
                    <a:lnTo>
                      <a:pt x="1849" y="517"/>
                    </a:lnTo>
                    <a:lnTo>
                      <a:pt x="1771" y="506"/>
                    </a:lnTo>
                    <a:lnTo>
                      <a:pt x="1694" y="485"/>
                    </a:lnTo>
                    <a:lnTo>
                      <a:pt x="1612" y="454"/>
                    </a:lnTo>
                    <a:lnTo>
                      <a:pt x="959" y="2360"/>
                    </a:lnTo>
                    <a:lnTo>
                      <a:pt x="949" y="2379"/>
                    </a:lnTo>
                    <a:lnTo>
                      <a:pt x="936" y="2394"/>
                    </a:lnTo>
                    <a:lnTo>
                      <a:pt x="921" y="2404"/>
                    </a:lnTo>
                    <a:lnTo>
                      <a:pt x="904" y="2410"/>
                    </a:lnTo>
                    <a:lnTo>
                      <a:pt x="887" y="2411"/>
                    </a:lnTo>
                    <a:lnTo>
                      <a:pt x="879" y="2411"/>
                    </a:lnTo>
                    <a:lnTo>
                      <a:pt x="870" y="2410"/>
                    </a:lnTo>
                    <a:lnTo>
                      <a:pt x="862" y="2408"/>
                    </a:lnTo>
                    <a:lnTo>
                      <a:pt x="51" y="2129"/>
                    </a:lnTo>
                    <a:lnTo>
                      <a:pt x="30" y="2118"/>
                    </a:lnTo>
                    <a:lnTo>
                      <a:pt x="13" y="2101"/>
                    </a:lnTo>
                    <a:lnTo>
                      <a:pt x="4" y="2080"/>
                    </a:lnTo>
                    <a:lnTo>
                      <a:pt x="0" y="2057"/>
                    </a:lnTo>
                    <a:lnTo>
                      <a:pt x="4" y="2033"/>
                    </a:lnTo>
                    <a:lnTo>
                      <a:pt x="684" y="51"/>
                    </a:lnTo>
                    <a:lnTo>
                      <a:pt x="692" y="34"/>
                    </a:lnTo>
                    <a:lnTo>
                      <a:pt x="705" y="19"/>
                    </a:lnTo>
                    <a:lnTo>
                      <a:pt x="722" y="7"/>
                    </a:lnTo>
                    <a:lnTo>
                      <a:pt x="741" y="2"/>
                    </a:lnTo>
                    <a:lnTo>
                      <a:pt x="762"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68" name="Freeform 194">
                <a:extLst>
                  <a:ext uri="{FF2B5EF4-FFF2-40B4-BE49-F238E27FC236}">
                    <a16:creationId xmlns:a16="http://schemas.microsoft.com/office/drawing/2014/main" id="{FC060AE7-1B79-4D7A-BEB8-A0CDC0A22F1D}"/>
                  </a:ext>
                </a:extLst>
              </p:cNvPr>
              <p:cNvSpPr>
                <a:spLocks noEditPoints="1"/>
              </p:cNvSpPr>
              <p:nvPr/>
            </p:nvSpPr>
            <p:spPr bwMode="auto">
              <a:xfrm>
                <a:off x="2420" y="1285"/>
                <a:ext cx="2503" cy="2029"/>
              </a:xfrm>
              <a:custGeom>
                <a:avLst/>
                <a:gdLst>
                  <a:gd name="T0" fmla="*/ 4823 w 5005"/>
                  <a:gd name="T1" fmla="*/ 1923 h 4060"/>
                  <a:gd name="T2" fmla="*/ 4049 w 5005"/>
                  <a:gd name="T3" fmla="*/ 11 h 4060"/>
                  <a:gd name="T4" fmla="*/ 5005 w 5005"/>
                  <a:gd name="T5" fmla="*/ 1942 h 4060"/>
                  <a:gd name="T6" fmla="*/ 4962 w 5005"/>
                  <a:gd name="T7" fmla="*/ 2021 h 4060"/>
                  <a:gd name="T8" fmla="*/ 3594 w 5005"/>
                  <a:gd name="T9" fmla="*/ 2929 h 4060"/>
                  <a:gd name="T10" fmla="*/ 2980 w 5005"/>
                  <a:gd name="T11" fmla="*/ 3306 h 4060"/>
                  <a:gd name="T12" fmla="*/ 1366 w 5005"/>
                  <a:gd name="T13" fmla="*/ 4060 h 4060"/>
                  <a:gd name="T14" fmla="*/ 1171 w 5005"/>
                  <a:gd name="T15" fmla="*/ 3994 h 4060"/>
                  <a:gd name="T16" fmla="*/ 1055 w 5005"/>
                  <a:gd name="T17" fmla="*/ 3834 h 4060"/>
                  <a:gd name="T18" fmla="*/ 902 w 5005"/>
                  <a:gd name="T19" fmla="*/ 3770 h 4060"/>
                  <a:gd name="T20" fmla="*/ 708 w 5005"/>
                  <a:gd name="T21" fmla="*/ 3800 h 4060"/>
                  <a:gd name="T22" fmla="*/ 530 w 5005"/>
                  <a:gd name="T23" fmla="*/ 3709 h 4060"/>
                  <a:gd name="T24" fmla="*/ 439 w 5005"/>
                  <a:gd name="T25" fmla="*/ 3524 h 4060"/>
                  <a:gd name="T26" fmla="*/ 347 w 5005"/>
                  <a:gd name="T27" fmla="*/ 3425 h 4060"/>
                  <a:gd name="T28" fmla="*/ 169 w 5005"/>
                  <a:gd name="T29" fmla="*/ 3334 h 4060"/>
                  <a:gd name="T30" fmla="*/ 74 w 5005"/>
                  <a:gd name="T31" fmla="*/ 3133 h 4060"/>
                  <a:gd name="T32" fmla="*/ 133 w 5005"/>
                  <a:gd name="T33" fmla="*/ 2917 h 4060"/>
                  <a:gd name="T34" fmla="*/ 59 w 5005"/>
                  <a:gd name="T35" fmla="*/ 2775 h 4060"/>
                  <a:gd name="T36" fmla="*/ 0 w 5005"/>
                  <a:gd name="T37" fmla="*/ 2584 h 4060"/>
                  <a:gd name="T38" fmla="*/ 66 w 5005"/>
                  <a:gd name="T39" fmla="*/ 2395 h 4060"/>
                  <a:gd name="T40" fmla="*/ 744 w 5005"/>
                  <a:gd name="T41" fmla="*/ 2021 h 4060"/>
                  <a:gd name="T42" fmla="*/ 834 w 5005"/>
                  <a:gd name="T43" fmla="*/ 2038 h 4060"/>
                  <a:gd name="T44" fmla="*/ 845 w 5005"/>
                  <a:gd name="T45" fmla="*/ 2128 h 4060"/>
                  <a:gd name="T46" fmla="*/ 222 w 5005"/>
                  <a:gd name="T47" fmla="*/ 2453 h 4060"/>
                  <a:gd name="T48" fmla="*/ 155 w 5005"/>
                  <a:gd name="T49" fmla="*/ 2567 h 4060"/>
                  <a:gd name="T50" fmla="*/ 187 w 5005"/>
                  <a:gd name="T51" fmla="*/ 2692 h 4060"/>
                  <a:gd name="T52" fmla="*/ 301 w 5005"/>
                  <a:gd name="T53" fmla="*/ 2758 h 4060"/>
                  <a:gd name="T54" fmla="*/ 779 w 5005"/>
                  <a:gd name="T55" fmla="*/ 2558 h 4060"/>
                  <a:gd name="T56" fmla="*/ 1525 w 5005"/>
                  <a:gd name="T57" fmla="*/ 2226 h 4060"/>
                  <a:gd name="T58" fmla="*/ 1567 w 5005"/>
                  <a:gd name="T59" fmla="*/ 2307 h 4060"/>
                  <a:gd name="T60" fmla="*/ 466 w 5005"/>
                  <a:gd name="T61" fmla="*/ 2882 h 4060"/>
                  <a:gd name="T62" fmla="*/ 241 w 5005"/>
                  <a:gd name="T63" fmla="*/ 3033 h 4060"/>
                  <a:gd name="T64" fmla="*/ 242 w 5005"/>
                  <a:gd name="T65" fmla="*/ 3183 h 4060"/>
                  <a:gd name="T66" fmla="*/ 358 w 5005"/>
                  <a:gd name="T67" fmla="*/ 3274 h 4060"/>
                  <a:gd name="T68" fmla="*/ 616 w 5005"/>
                  <a:gd name="T69" fmla="*/ 3190 h 4060"/>
                  <a:gd name="T70" fmla="*/ 1843 w 5005"/>
                  <a:gd name="T71" fmla="*/ 2605 h 4060"/>
                  <a:gd name="T72" fmla="*/ 1906 w 5005"/>
                  <a:gd name="T73" fmla="*/ 2671 h 4060"/>
                  <a:gd name="T74" fmla="*/ 1864 w 5005"/>
                  <a:gd name="T75" fmla="*/ 2749 h 4060"/>
                  <a:gd name="T76" fmla="*/ 602 w 5005"/>
                  <a:gd name="T77" fmla="*/ 3410 h 4060"/>
                  <a:gd name="T78" fmla="*/ 604 w 5005"/>
                  <a:gd name="T79" fmla="*/ 3558 h 4060"/>
                  <a:gd name="T80" fmla="*/ 720 w 5005"/>
                  <a:gd name="T81" fmla="*/ 3649 h 4060"/>
                  <a:gd name="T82" fmla="*/ 1239 w 5005"/>
                  <a:gd name="T83" fmla="*/ 3437 h 4060"/>
                  <a:gd name="T84" fmla="*/ 2112 w 5005"/>
                  <a:gd name="T85" fmla="*/ 3044 h 4060"/>
                  <a:gd name="T86" fmla="*/ 2152 w 5005"/>
                  <a:gd name="T87" fmla="*/ 3126 h 4060"/>
                  <a:gd name="T88" fmla="*/ 1286 w 5005"/>
                  <a:gd name="T89" fmla="*/ 3584 h 4060"/>
                  <a:gd name="T90" fmla="*/ 1201 w 5005"/>
                  <a:gd name="T91" fmla="*/ 3683 h 4060"/>
                  <a:gd name="T92" fmla="*/ 1209 w 5005"/>
                  <a:gd name="T93" fmla="*/ 3814 h 4060"/>
                  <a:gd name="T94" fmla="*/ 1307 w 5005"/>
                  <a:gd name="T95" fmla="*/ 3899 h 4060"/>
                  <a:gd name="T96" fmla="*/ 1436 w 5005"/>
                  <a:gd name="T97" fmla="*/ 3891 h 4060"/>
                  <a:gd name="T98" fmla="*/ 3357 w 5005"/>
                  <a:gd name="T99" fmla="*/ 2912 h 4060"/>
                  <a:gd name="T100" fmla="*/ 4064 w 5005"/>
                  <a:gd name="T101" fmla="*/ 2315 h 4060"/>
                  <a:gd name="T102" fmla="*/ 3170 w 5005"/>
                  <a:gd name="T103" fmla="*/ 417 h 4060"/>
                  <a:gd name="T104" fmla="*/ 3992 w 5005"/>
                  <a:gd name="T105" fmla="*/ 0 h 40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5" h="4060">
                    <a:moveTo>
                      <a:pt x="3971" y="178"/>
                    </a:moveTo>
                    <a:lnTo>
                      <a:pt x="3338" y="487"/>
                    </a:lnTo>
                    <a:lnTo>
                      <a:pt x="4193" y="2230"/>
                    </a:lnTo>
                    <a:lnTo>
                      <a:pt x="4823" y="1923"/>
                    </a:lnTo>
                    <a:lnTo>
                      <a:pt x="3971" y="178"/>
                    </a:lnTo>
                    <a:close/>
                    <a:moveTo>
                      <a:pt x="4011" y="0"/>
                    </a:moveTo>
                    <a:lnTo>
                      <a:pt x="4032" y="4"/>
                    </a:lnTo>
                    <a:lnTo>
                      <a:pt x="4049" y="11"/>
                    </a:lnTo>
                    <a:lnTo>
                      <a:pt x="4064" y="25"/>
                    </a:lnTo>
                    <a:lnTo>
                      <a:pt x="4075" y="42"/>
                    </a:lnTo>
                    <a:lnTo>
                      <a:pt x="4998" y="1919"/>
                    </a:lnTo>
                    <a:lnTo>
                      <a:pt x="5005" y="1942"/>
                    </a:lnTo>
                    <a:lnTo>
                      <a:pt x="5003" y="1965"/>
                    </a:lnTo>
                    <a:lnTo>
                      <a:pt x="4996" y="1987"/>
                    </a:lnTo>
                    <a:lnTo>
                      <a:pt x="4983" y="2006"/>
                    </a:lnTo>
                    <a:lnTo>
                      <a:pt x="4962" y="2021"/>
                    </a:lnTo>
                    <a:lnTo>
                      <a:pt x="4204" y="2391"/>
                    </a:lnTo>
                    <a:lnTo>
                      <a:pt x="3870" y="2698"/>
                    </a:lnTo>
                    <a:lnTo>
                      <a:pt x="3734" y="2817"/>
                    </a:lnTo>
                    <a:lnTo>
                      <a:pt x="3594" y="2929"/>
                    </a:lnTo>
                    <a:lnTo>
                      <a:pt x="3448" y="3035"/>
                    </a:lnTo>
                    <a:lnTo>
                      <a:pt x="3296" y="3132"/>
                    </a:lnTo>
                    <a:lnTo>
                      <a:pt x="3141" y="3223"/>
                    </a:lnTo>
                    <a:lnTo>
                      <a:pt x="2980" y="3306"/>
                    </a:lnTo>
                    <a:lnTo>
                      <a:pt x="1508" y="4026"/>
                    </a:lnTo>
                    <a:lnTo>
                      <a:pt x="1463" y="4045"/>
                    </a:lnTo>
                    <a:lnTo>
                      <a:pt x="1415" y="4056"/>
                    </a:lnTo>
                    <a:lnTo>
                      <a:pt x="1366" y="4060"/>
                    </a:lnTo>
                    <a:lnTo>
                      <a:pt x="1313" y="4054"/>
                    </a:lnTo>
                    <a:lnTo>
                      <a:pt x="1260" y="4041"/>
                    </a:lnTo>
                    <a:lnTo>
                      <a:pt x="1212" y="4022"/>
                    </a:lnTo>
                    <a:lnTo>
                      <a:pt x="1171" y="3994"/>
                    </a:lnTo>
                    <a:lnTo>
                      <a:pt x="1133" y="3959"/>
                    </a:lnTo>
                    <a:lnTo>
                      <a:pt x="1101" y="3922"/>
                    </a:lnTo>
                    <a:lnTo>
                      <a:pt x="1074" y="3876"/>
                    </a:lnTo>
                    <a:lnTo>
                      <a:pt x="1055" y="3834"/>
                    </a:lnTo>
                    <a:lnTo>
                      <a:pt x="1044" y="3791"/>
                    </a:lnTo>
                    <a:lnTo>
                      <a:pt x="1040" y="3747"/>
                    </a:lnTo>
                    <a:lnTo>
                      <a:pt x="1042" y="3702"/>
                    </a:lnTo>
                    <a:lnTo>
                      <a:pt x="902" y="3770"/>
                    </a:lnTo>
                    <a:lnTo>
                      <a:pt x="854" y="3789"/>
                    </a:lnTo>
                    <a:lnTo>
                      <a:pt x="807" y="3800"/>
                    </a:lnTo>
                    <a:lnTo>
                      <a:pt x="760" y="3804"/>
                    </a:lnTo>
                    <a:lnTo>
                      <a:pt x="708" y="3800"/>
                    </a:lnTo>
                    <a:lnTo>
                      <a:pt x="659" y="3787"/>
                    </a:lnTo>
                    <a:lnTo>
                      <a:pt x="612" y="3768"/>
                    </a:lnTo>
                    <a:lnTo>
                      <a:pt x="568" y="3742"/>
                    </a:lnTo>
                    <a:lnTo>
                      <a:pt x="530" y="3709"/>
                    </a:lnTo>
                    <a:lnTo>
                      <a:pt x="496" y="3668"/>
                    </a:lnTo>
                    <a:lnTo>
                      <a:pt x="468" y="3622"/>
                    </a:lnTo>
                    <a:lnTo>
                      <a:pt x="449" y="3573"/>
                    </a:lnTo>
                    <a:lnTo>
                      <a:pt x="439" y="3524"/>
                    </a:lnTo>
                    <a:lnTo>
                      <a:pt x="436" y="3474"/>
                    </a:lnTo>
                    <a:lnTo>
                      <a:pt x="439" y="3427"/>
                    </a:lnTo>
                    <a:lnTo>
                      <a:pt x="398" y="3429"/>
                    </a:lnTo>
                    <a:lnTo>
                      <a:pt x="347" y="3425"/>
                    </a:lnTo>
                    <a:lnTo>
                      <a:pt x="297" y="3414"/>
                    </a:lnTo>
                    <a:lnTo>
                      <a:pt x="250" y="3393"/>
                    </a:lnTo>
                    <a:lnTo>
                      <a:pt x="206" y="3366"/>
                    </a:lnTo>
                    <a:lnTo>
                      <a:pt x="169" y="3334"/>
                    </a:lnTo>
                    <a:lnTo>
                      <a:pt x="134" y="3294"/>
                    </a:lnTo>
                    <a:lnTo>
                      <a:pt x="106" y="3247"/>
                    </a:lnTo>
                    <a:lnTo>
                      <a:pt x="85" y="3192"/>
                    </a:lnTo>
                    <a:lnTo>
                      <a:pt x="74" y="3133"/>
                    </a:lnTo>
                    <a:lnTo>
                      <a:pt x="74" y="3077"/>
                    </a:lnTo>
                    <a:lnTo>
                      <a:pt x="85" y="3022"/>
                    </a:lnTo>
                    <a:lnTo>
                      <a:pt x="104" y="2967"/>
                    </a:lnTo>
                    <a:lnTo>
                      <a:pt x="133" y="2917"/>
                    </a:lnTo>
                    <a:lnTo>
                      <a:pt x="170" y="2874"/>
                    </a:lnTo>
                    <a:lnTo>
                      <a:pt x="129" y="2847"/>
                    </a:lnTo>
                    <a:lnTo>
                      <a:pt x="91" y="2813"/>
                    </a:lnTo>
                    <a:lnTo>
                      <a:pt x="59" y="2775"/>
                    </a:lnTo>
                    <a:lnTo>
                      <a:pt x="34" y="2732"/>
                    </a:lnTo>
                    <a:lnTo>
                      <a:pt x="15" y="2684"/>
                    </a:lnTo>
                    <a:lnTo>
                      <a:pt x="4" y="2635"/>
                    </a:lnTo>
                    <a:lnTo>
                      <a:pt x="0" y="2584"/>
                    </a:lnTo>
                    <a:lnTo>
                      <a:pt x="6" y="2533"/>
                    </a:lnTo>
                    <a:lnTo>
                      <a:pt x="19" y="2484"/>
                    </a:lnTo>
                    <a:lnTo>
                      <a:pt x="38" y="2436"/>
                    </a:lnTo>
                    <a:lnTo>
                      <a:pt x="66" y="2395"/>
                    </a:lnTo>
                    <a:lnTo>
                      <a:pt x="100" y="2355"/>
                    </a:lnTo>
                    <a:lnTo>
                      <a:pt x="138" y="2323"/>
                    </a:lnTo>
                    <a:lnTo>
                      <a:pt x="184" y="2296"/>
                    </a:lnTo>
                    <a:lnTo>
                      <a:pt x="744" y="2021"/>
                    </a:lnTo>
                    <a:lnTo>
                      <a:pt x="767" y="2016"/>
                    </a:lnTo>
                    <a:lnTo>
                      <a:pt x="792" y="2016"/>
                    </a:lnTo>
                    <a:lnTo>
                      <a:pt x="813" y="2023"/>
                    </a:lnTo>
                    <a:lnTo>
                      <a:pt x="834" y="2038"/>
                    </a:lnTo>
                    <a:lnTo>
                      <a:pt x="847" y="2057"/>
                    </a:lnTo>
                    <a:lnTo>
                      <a:pt x="854" y="2082"/>
                    </a:lnTo>
                    <a:lnTo>
                      <a:pt x="852" y="2105"/>
                    </a:lnTo>
                    <a:lnTo>
                      <a:pt x="845" y="2128"/>
                    </a:lnTo>
                    <a:lnTo>
                      <a:pt x="832" y="2146"/>
                    </a:lnTo>
                    <a:lnTo>
                      <a:pt x="811" y="2160"/>
                    </a:lnTo>
                    <a:lnTo>
                      <a:pt x="250" y="2434"/>
                    </a:lnTo>
                    <a:lnTo>
                      <a:pt x="222" y="2453"/>
                    </a:lnTo>
                    <a:lnTo>
                      <a:pt x="197" y="2476"/>
                    </a:lnTo>
                    <a:lnTo>
                      <a:pt x="176" y="2503"/>
                    </a:lnTo>
                    <a:lnTo>
                      <a:pt x="163" y="2533"/>
                    </a:lnTo>
                    <a:lnTo>
                      <a:pt x="155" y="2567"/>
                    </a:lnTo>
                    <a:lnTo>
                      <a:pt x="153" y="2599"/>
                    </a:lnTo>
                    <a:lnTo>
                      <a:pt x="159" y="2633"/>
                    </a:lnTo>
                    <a:lnTo>
                      <a:pt x="170" y="2664"/>
                    </a:lnTo>
                    <a:lnTo>
                      <a:pt x="187" y="2692"/>
                    </a:lnTo>
                    <a:lnTo>
                      <a:pt x="210" y="2717"/>
                    </a:lnTo>
                    <a:lnTo>
                      <a:pt x="239" y="2738"/>
                    </a:lnTo>
                    <a:lnTo>
                      <a:pt x="269" y="2751"/>
                    </a:lnTo>
                    <a:lnTo>
                      <a:pt x="301" y="2758"/>
                    </a:lnTo>
                    <a:lnTo>
                      <a:pt x="335" y="2760"/>
                    </a:lnTo>
                    <a:lnTo>
                      <a:pt x="367" y="2755"/>
                    </a:lnTo>
                    <a:lnTo>
                      <a:pt x="400" y="2743"/>
                    </a:lnTo>
                    <a:lnTo>
                      <a:pt x="779" y="2558"/>
                    </a:lnTo>
                    <a:lnTo>
                      <a:pt x="1457" y="2226"/>
                    </a:lnTo>
                    <a:lnTo>
                      <a:pt x="1480" y="2218"/>
                    </a:lnTo>
                    <a:lnTo>
                      <a:pt x="1504" y="2218"/>
                    </a:lnTo>
                    <a:lnTo>
                      <a:pt x="1525" y="2226"/>
                    </a:lnTo>
                    <a:lnTo>
                      <a:pt x="1546" y="2241"/>
                    </a:lnTo>
                    <a:lnTo>
                      <a:pt x="1559" y="2262"/>
                    </a:lnTo>
                    <a:lnTo>
                      <a:pt x="1567" y="2285"/>
                    </a:lnTo>
                    <a:lnTo>
                      <a:pt x="1567" y="2307"/>
                    </a:lnTo>
                    <a:lnTo>
                      <a:pt x="1557" y="2330"/>
                    </a:lnTo>
                    <a:lnTo>
                      <a:pt x="1544" y="2349"/>
                    </a:lnTo>
                    <a:lnTo>
                      <a:pt x="1523" y="2364"/>
                    </a:lnTo>
                    <a:lnTo>
                      <a:pt x="466" y="2882"/>
                    </a:lnTo>
                    <a:lnTo>
                      <a:pt x="320" y="2953"/>
                    </a:lnTo>
                    <a:lnTo>
                      <a:pt x="288" y="2974"/>
                    </a:lnTo>
                    <a:lnTo>
                      <a:pt x="261" y="3001"/>
                    </a:lnTo>
                    <a:lnTo>
                      <a:pt x="241" y="3033"/>
                    </a:lnTo>
                    <a:lnTo>
                      <a:pt x="229" y="3069"/>
                    </a:lnTo>
                    <a:lnTo>
                      <a:pt x="225" y="3107"/>
                    </a:lnTo>
                    <a:lnTo>
                      <a:pt x="229" y="3145"/>
                    </a:lnTo>
                    <a:lnTo>
                      <a:pt x="242" y="3183"/>
                    </a:lnTo>
                    <a:lnTo>
                      <a:pt x="263" y="3215"/>
                    </a:lnTo>
                    <a:lnTo>
                      <a:pt x="290" y="3241"/>
                    </a:lnTo>
                    <a:lnTo>
                      <a:pt x="322" y="3260"/>
                    </a:lnTo>
                    <a:lnTo>
                      <a:pt x="358" y="3274"/>
                    </a:lnTo>
                    <a:lnTo>
                      <a:pt x="396" y="3277"/>
                    </a:lnTo>
                    <a:lnTo>
                      <a:pt x="434" y="3274"/>
                    </a:lnTo>
                    <a:lnTo>
                      <a:pt x="472" y="3260"/>
                    </a:lnTo>
                    <a:lnTo>
                      <a:pt x="616" y="3190"/>
                    </a:lnTo>
                    <a:lnTo>
                      <a:pt x="923" y="3041"/>
                    </a:lnTo>
                    <a:lnTo>
                      <a:pt x="1798" y="2612"/>
                    </a:lnTo>
                    <a:lnTo>
                      <a:pt x="1821" y="2605"/>
                    </a:lnTo>
                    <a:lnTo>
                      <a:pt x="1843" y="2605"/>
                    </a:lnTo>
                    <a:lnTo>
                      <a:pt x="1866" y="2612"/>
                    </a:lnTo>
                    <a:lnTo>
                      <a:pt x="1885" y="2628"/>
                    </a:lnTo>
                    <a:lnTo>
                      <a:pt x="1900" y="2647"/>
                    </a:lnTo>
                    <a:lnTo>
                      <a:pt x="1906" y="2671"/>
                    </a:lnTo>
                    <a:lnTo>
                      <a:pt x="1906" y="2694"/>
                    </a:lnTo>
                    <a:lnTo>
                      <a:pt x="1898" y="2717"/>
                    </a:lnTo>
                    <a:lnTo>
                      <a:pt x="1883" y="2736"/>
                    </a:lnTo>
                    <a:lnTo>
                      <a:pt x="1864" y="2749"/>
                    </a:lnTo>
                    <a:lnTo>
                      <a:pt x="682" y="3329"/>
                    </a:lnTo>
                    <a:lnTo>
                      <a:pt x="650" y="3349"/>
                    </a:lnTo>
                    <a:lnTo>
                      <a:pt x="623" y="3378"/>
                    </a:lnTo>
                    <a:lnTo>
                      <a:pt x="602" y="3410"/>
                    </a:lnTo>
                    <a:lnTo>
                      <a:pt x="591" y="3444"/>
                    </a:lnTo>
                    <a:lnTo>
                      <a:pt x="587" y="3482"/>
                    </a:lnTo>
                    <a:lnTo>
                      <a:pt x="591" y="3520"/>
                    </a:lnTo>
                    <a:lnTo>
                      <a:pt x="604" y="3558"/>
                    </a:lnTo>
                    <a:lnTo>
                      <a:pt x="625" y="3590"/>
                    </a:lnTo>
                    <a:lnTo>
                      <a:pt x="652" y="3617"/>
                    </a:lnTo>
                    <a:lnTo>
                      <a:pt x="684" y="3635"/>
                    </a:lnTo>
                    <a:lnTo>
                      <a:pt x="720" y="3649"/>
                    </a:lnTo>
                    <a:lnTo>
                      <a:pt x="758" y="3653"/>
                    </a:lnTo>
                    <a:lnTo>
                      <a:pt x="796" y="3649"/>
                    </a:lnTo>
                    <a:lnTo>
                      <a:pt x="834" y="3635"/>
                    </a:lnTo>
                    <a:lnTo>
                      <a:pt x="1239" y="3437"/>
                    </a:lnTo>
                    <a:lnTo>
                      <a:pt x="2042" y="3043"/>
                    </a:lnTo>
                    <a:lnTo>
                      <a:pt x="2067" y="3035"/>
                    </a:lnTo>
                    <a:lnTo>
                      <a:pt x="2090" y="3037"/>
                    </a:lnTo>
                    <a:lnTo>
                      <a:pt x="2112" y="3044"/>
                    </a:lnTo>
                    <a:lnTo>
                      <a:pt x="2131" y="3058"/>
                    </a:lnTo>
                    <a:lnTo>
                      <a:pt x="2145" y="3079"/>
                    </a:lnTo>
                    <a:lnTo>
                      <a:pt x="2152" y="3101"/>
                    </a:lnTo>
                    <a:lnTo>
                      <a:pt x="2152" y="3126"/>
                    </a:lnTo>
                    <a:lnTo>
                      <a:pt x="2145" y="3147"/>
                    </a:lnTo>
                    <a:lnTo>
                      <a:pt x="2129" y="3166"/>
                    </a:lnTo>
                    <a:lnTo>
                      <a:pt x="2110" y="3181"/>
                    </a:lnTo>
                    <a:lnTo>
                      <a:pt x="1286" y="3584"/>
                    </a:lnTo>
                    <a:lnTo>
                      <a:pt x="1258" y="3601"/>
                    </a:lnTo>
                    <a:lnTo>
                      <a:pt x="1233" y="3624"/>
                    </a:lnTo>
                    <a:lnTo>
                      <a:pt x="1214" y="3651"/>
                    </a:lnTo>
                    <a:lnTo>
                      <a:pt x="1201" y="3683"/>
                    </a:lnTo>
                    <a:lnTo>
                      <a:pt x="1192" y="3715"/>
                    </a:lnTo>
                    <a:lnTo>
                      <a:pt x="1190" y="3749"/>
                    </a:lnTo>
                    <a:lnTo>
                      <a:pt x="1195" y="3781"/>
                    </a:lnTo>
                    <a:lnTo>
                      <a:pt x="1209" y="3814"/>
                    </a:lnTo>
                    <a:lnTo>
                      <a:pt x="1226" y="3842"/>
                    </a:lnTo>
                    <a:lnTo>
                      <a:pt x="1248" y="3867"/>
                    </a:lnTo>
                    <a:lnTo>
                      <a:pt x="1275" y="3886"/>
                    </a:lnTo>
                    <a:lnTo>
                      <a:pt x="1307" y="3899"/>
                    </a:lnTo>
                    <a:lnTo>
                      <a:pt x="1339" y="3908"/>
                    </a:lnTo>
                    <a:lnTo>
                      <a:pt x="1372" y="3910"/>
                    </a:lnTo>
                    <a:lnTo>
                      <a:pt x="1406" y="3905"/>
                    </a:lnTo>
                    <a:lnTo>
                      <a:pt x="1436" y="3891"/>
                    </a:lnTo>
                    <a:lnTo>
                      <a:pt x="2910" y="3171"/>
                    </a:lnTo>
                    <a:lnTo>
                      <a:pt x="3063" y="3092"/>
                    </a:lnTo>
                    <a:lnTo>
                      <a:pt x="3211" y="3005"/>
                    </a:lnTo>
                    <a:lnTo>
                      <a:pt x="3357" y="2912"/>
                    </a:lnTo>
                    <a:lnTo>
                      <a:pt x="3497" y="2811"/>
                    </a:lnTo>
                    <a:lnTo>
                      <a:pt x="3632" y="2703"/>
                    </a:lnTo>
                    <a:lnTo>
                      <a:pt x="3762" y="2590"/>
                    </a:lnTo>
                    <a:lnTo>
                      <a:pt x="4064" y="2315"/>
                    </a:lnTo>
                    <a:lnTo>
                      <a:pt x="3168" y="485"/>
                    </a:lnTo>
                    <a:lnTo>
                      <a:pt x="3160" y="462"/>
                    </a:lnTo>
                    <a:lnTo>
                      <a:pt x="3162" y="440"/>
                    </a:lnTo>
                    <a:lnTo>
                      <a:pt x="3170" y="417"/>
                    </a:lnTo>
                    <a:lnTo>
                      <a:pt x="3183" y="398"/>
                    </a:lnTo>
                    <a:lnTo>
                      <a:pt x="3204" y="383"/>
                    </a:lnTo>
                    <a:lnTo>
                      <a:pt x="3973" y="8"/>
                    </a:lnTo>
                    <a:lnTo>
                      <a:pt x="3992" y="0"/>
                    </a:lnTo>
                    <a:lnTo>
                      <a:pt x="4011"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grpSp>
        <p:grpSp>
          <p:nvGrpSpPr>
            <p:cNvPr id="76" name="Group 12">
              <a:extLst>
                <a:ext uri="{FF2B5EF4-FFF2-40B4-BE49-F238E27FC236}">
                  <a16:creationId xmlns:a16="http://schemas.microsoft.com/office/drawing/2014/main" id="{2D2C8F88-5C11-476F-B408-510C7D874F4A}"/>
                </a:ext>
              </a:extLst>
            </p:cNvPr>
            <p:cNvGrpSpPr>
              <a:grpSpLocks noChangeAspect="1"/>
            </p:cNvGrpSpPr>
            <p:nvPr/>
          </p:nvGrpSpPr>
          <p:grpSpPr bwMode="auto">
            <a:xfrm>
              <a:off x="3567443" y="2388695"/>
              <a:ext cx="464184" cy="464072"/>
              <a:chOff x="-2531" y="574"/>
              <a:chExt cx="4098" cy="4097"/>
            </a:xfrm>
            <a:solidFill>
              <a:schemeClr val="bg1"/>
            </a:solidFill>
          </p:grpSpPr>
          <p:sp>
            <p:nvSpPr>
              <p:cNvPr id="77" name="Freeform 14">
                <a:extLst>
                  <a:ext uri="{FF2B5EF4-FFF2-40B4-BE49-F238E27FC236}">
                    <a16:creationId xmlns:a16="http://schemas.microsoft.com/office/drawing/2014/main" id="{54630D63-F7E4-4F18-AF5F-C3F1672A2255}"/>
                  </a:ext>
                </a:extLst>
              </p:cNvPr>
              <p:cNvSpPr>
                <a:spLocks noEditPoints="1"/>
              </p:cNvSpPr>
              <p:nvPr/>
            </p:nvSpPr>
            <p:spPr bwMode="auto">
              <a:xfrm>
                <a:off x="-2531" y="574"/>
                <a:ext cx="4098" cy="4097"/>
              </a:xfrm>
              <a:custGeom>
                <a:avLst/>
                <a:gdLst>
                  <a:gd name="T0" fmla="*/ 133 w 4098"/>
                  <a:gd name="T1" fmla="*/ 3713 h 4097"/>
                  <a:gd name="T2" fmla="*/ 163 w 4098"/>
                  <a:gd name="T3" fmla="*/ 3811 h 4097"/>
                  <a:gd name="T4" fmla="*/ 363 w 4098"/>
                  <a:gd name="T5" fmla="*/ 3966 h 4097"/>
                  <a:gd name="T6" fmla="*/ 1079 w 4098"/>
                  <a:gd name="T7" fmla="*/ 3297 h 4097"/>
                  <a:gd name="T8" fmla="*/ 1263 w 4098"/>
                  <a:gd name="T9" fmla="*/ 3112 h 4097"/>
                  <a:gd name="T10" fmla="*/ 1232 w 4098"/>
                  <a:gd name="T11" fmla="*/ 3081 h 4097"/>
                  <a:gd name="T12" fmla="*/ 1208 w 4098"/>
                  <a:gd name="T13" fmla="*/ 3056 h 4097"/>
                  <a:gd name="T14" fmla="*/ 1133 w 4098"/>
                  <a:gd name="T15" fmla="*/ 2983 h 4097"/>
                  <a:gd name="T16" fmla="*/ 1051 w 4098"/>
                  <a:gd name="T17" fmla="*/ 2901 h 4097"/>
                  <a:gd name="T18" fmla="*/ 1411 w 4098"/>
                  <a:gd name="T19" fmla="*/ 2595 h 4097"/>
                  <a:gd name="T20" fmla="*/ 1411 w 4098"/>
                  <a:gd name="T21" fmla="*/ 2595 h 4097"/>
                  <a:gd name="T22" fmla="*/ 2183 w 4098"/>
                  <a:gd name="T23" fmla="*/ 180 h 4097"/>
                  <a:gd name="T24" fmla="*/ 1766 w 4098"/>
                  <a:gd name="T25" fmla="*/ 369 h 4097"/>
                  <a:gd name="T26" fmla="*/ 1422 w 4098"/>
                  <a:gd name="T27" fmla="*/ 692 h 4097"/>
                  <a:gd name="T28" fmla="*/ 1207 w 4098"/>
                  <a:gd name="T29" fmla="*/ 1101 h 4097"/>
                  <a:gd name="T30" fmla="*/ 1135 w 4098"/>
                  <a:gd name="T31" fmla="*/ 1548 h 4097"/>
                  <a:gd name="T32" fmla="*/ 1207 w 4098"/>
                  <a:gd name="T33" fmla="*/ 1995 h 4097"/>
                  <a:gd name="T34" fmla="*/ 1422 w 4098"/>
                  <a:gd name="T35" fmla="*/ 2404 h 4097"/>
                  <a:gd name="T36" fmla="*/ 1641 w 4098"/>
                  <a:gd name="T37" fmla="*/ 2634 h 4097"/>
                  <a:gd name="T38" fmla="*/ 2066 w 4098"/>
                  <a:gd name="T39" fmla="*/ 2879 h 4097"/>
                  <a:gd name="T40" fmla="*/ 2551 w 4098"/>
                  <a:gd name="T41" fmla="*/ 2964 h 4097"/>
                  <a:gd name="T42" fmla="*/ 3008 w 4098"/>
                  <a:gd name="T43" fmla="*/ 2889 h 4097"/>
                  <a:gd name="T44" fmla="*/ 3412 w 4098"/>
                  <a:gd name="T45" fmla="*/ 2673 h 4097"/>
                  <a:gd name="T46" fmla="*/ 3734 w 4098"/>
                  <a:gd name="T47" fmla="*/ 2327 h 4097"/>
                  <a:gd name="T48" fmla="*/ 3921 w 4098"/>
                  <a:gd name="T49" fmla="*/ 1907 h 4097"/>
                  <a:gd name="T50" fmla="*/ 3965 w 4098"/>
                  <a:gd name="T51" fmla="*/ 1457 h 4097"/>
                  <a:gd name="T52" fmla="*/ 3864 w 4098"/>
                  <a:gd name="T53" fmla="*/ 1015 h 4097"/>
                  <a:gd name="T54" fmla="*/ 3619 w 4098"/>
                  <a:gd name="T55" fmla="*/ 617 h 4097"/>
                  <a:gd name="T56" fmla="*/ 3258 w 4098"/>
                  <a:gd name="T57" fmla="*/ 320 h 4097"/>
                  <a:gd name="T58" fmla="*/ 2830 w 4098"/>
                  <a:gd name="T59" fmla="*/ 158 h 4097"/>
                  <a:gd name="T60" fmla="*/ 2654 w 4098"/>
                  <a:gd name="T61" fmla="*/ 4 h 4097"/>
                  <a:gd name="T62" fmla="*/ 3143 w 4098"/>
                  <a:gd name="T63" fmla="*/ 117 h 4097"/>
                  <a:gd name="T64" fmla="*/ 3570 w 4098"/>
                  <a:gd name="T65" fmla="*/ 384 h 4097"/>
                  <a:gd name="T66" fmla="*/ 3889 w 4098"/>
                  <a:gd name="T67" fmla="*/ 769 h 4097"/>
                  <a:gd name="T68" fmla="*/ 4063 w 4098"/>
                  <a:gd name="T69" fmla="*/ 1217 h 4097"/>
                  <a:gd name="T70" fmla="*/ 4092 w 4098"/>
                  <a:gd name="T71" fmla="*/ 1691 h 4097"/>
                  <a:gd name="T72" fmla="*/ 3976 w 4098"/>
                  <a:gd name="T73" fmla="*/ 2153 h 4097"/>
                  <a:gd name="T74" fmla="*/ 3714 w 4098"/>
                  <a:gd name="T75" fmla="*/ 2567 h 4097"/>
                  <a:gd name="T76" fmla="*/ 3324 w 4098"/>
                  <a:gd name="T77" fmla="*/ 2889 h 4097"/>
                  <a:gd name="T78" fmla="*/ 2856 w 4098"/>
                  <a:gd name="T79" fmla="*/ 3065 h 4097"/>
                  <a:gd name="T80" fmla="*/ 2344 w 4098"/>
                  <a:gd name="T81" fmla="*/ 3081 h 4097"/>
                  <a:gd name="T82" fmla="*/ 1861 w 4098"/>
                  <a:gd name="T83" fmla="*/ 2934 h 4097"/>
                  <a:gd name="T84" fmla="*/ 1402 w 4098"/>
                  <a:gd name="T85" fmla="*/ 3066 h 4097"/>
                  <a:gd name="T86" fmla="*/ 1402 w 4098"/>
                  <a:gd name="T87" fmla="*/ 3158 h 4097"/>
                  <a:gd name="T88" fmla="*/ 400 w 4098"/>
                  <a:gd name="T89" fmla="*/ 4095 h 4097"/>
                  <a:gd name="T90" fmla="*/ 223 w 4098"/>
                  <a:gd name="T91" fmla="*/ 4052 h 4097"/>
                  <a:gd name="T92" fmla="*/ 11 w 4098"/>
                  <a:gd name="T93" fmla="*/ 3807 h 4097"/>
                  <a:gd name="T94" fmla="*/ 11 w 4098"/>
                  <a:gd name="T95" fmla="*/ 3662 h 4097"/>
                  <a:gd name="T96" fmla="*/ 91 w 4098"/>
                  <a:gd name="T97" fmla="*/ 3545 h 4097"/>
                  <a:gd name="T98" fmla="*/ 291 w 4098"/>
                  <a:gd name="T99" fmla="*/ 3345 h 4097"/>
                  <a:gd name="T100" fmla="*/ 465 w 4098"/>
                  <a:gd name="T101" fmla="*/ 3170 h 4097"/>
                  <a:gd name="T102" fmla="*/ 627 w 4098"/>
                  <a:gd name="T103" fmla="*/ 3009 h 4097"/>
                  <a:gd name="T104" fmla="*/ 734 w 4098"/>
                  <a:gd name="T105" fmla="*/ 2902 h 4097"/>
                  <a:gd name="T106" fmla="*/ 953 w 4098"/>
                  <a:gd name="T107" fmla="*/ 2685 h 4097"/>
                  <a:gd name="T108" fmla="*/ 1033 w 4098"/>
                  <a:gd name="T109" fmla="*/ 2695 h 4097"/>
                  <a:gd name="T110" fmla="*/ 1165 w 4098"/>
                  <a:gd name="T111" fmla="*/ 2237 h 4097"/>
                  <a:gd name="T112" fmla="*/ 1016 w 4098"/>
                  <a:gd name="T113" fmla="*/ 1754 h 4097"/>
                  <a:gd name="T114" fmla="*/ 1033 w 4098"/>
                  <a:gd name="T115" fmla="*/ 1244 h 4097"/>
                  <a:gd name="T116" fmla="*/ 1209 w 4098"/>
                  <a:gd name="T117" fmla="*/ 775 h 4097"/>
                  <a:gd name="T118" fmla="*/ 1532 w 4098"/>
                  <a:gd name="T119" fmla="*/ 384 h 4097"/>
                  <a:gd name="T120" fmla="*/ 1959 w 4098"/>
                  <a:gd name="T121" fmla="*/ 117 h 4097"/>
                  <a:gd name="T122" fmla="*/ 2448 w 4098"/>
                  <a:gd name="T123" fmla="*/ 4 h 4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098" h="4097">
                    <a:moveTo>
                      <a:pt x="801" y="3020"/>
                    </a:moveTo>
                    <a:lnTo>
                      <a:pt x="163" y="3657"/>
                    </a:lnTo>
                    <a:lnTo>
                      <a:pt x="149" y="3674"/>
                    </a:lnTo>
                    <a:lnTo>
                      <a:pt x="139" y="3693"/>
                    </a:lnTo>
                    <a:lnTo>
                      <a:pt x="133" y="3713"/>
                    </a:lnTo>
                    <a:lnTo>
                      <a:pt x="130" y="3734"/>
                    </a:lnTo>
                    <a:lnTo>
                      <a:pt x="133" y="3756"/>
                    </a:lnTo>
                    <a:lnTo>
                      <a:pt x="139" y="3776"/>
                    </a:lnTo>
                    <a:lnTo>
                      <a:pt x="149" y="3795"/>
                    </a:lnTo>
                    <a:lnTo>
                      <a:pt x="163" y="3811"/>
                    </a:lnTo>
                    <a:lnTo>
                      <a:pt x="286" y="3934"/>
                    </a:lnTo>
                    <a:lnTo>
                      <a:pt x="302" y="3948"/>
                    </a:lnTo>
                    <a:lnTo>
                      <a:pt x="321" y="3958"/>
                    </a:lnTo>
                    <a:lnTo>
                      <a:pt x="342" y="3964"/>
                    </a:lnTo>
                    <a:lnTo>
                      <a:pt x="363" y="3966"/>
                    </a:lnTo>
                    <a:lnTo>
                      <a:pt x="384" y="3964"/>
                    </a:lnTo>
                    <a:lnTo>
                      <a:pt x="405" y="3958"/>
                    </a:lnTo>
                    <a:lnTo>
                      <a:pt x="424" y="3948"/>
                    </a:lnTo>
                    <a:lnTo>
                      <a:pt x="440" y="3934"/>
                    </a:lnTo>
                    <a:lnTo>
                      <a:pt x="1079" y="3297"/>
                    </a:lnTo>
                    <a:lnTo>
                      <a:pt x="801" y="3020"/>
                    </a:lnTo>
                    <a:close/>
                    <a:moveTo>
                      <a:pt x="985" y="2835"/>
                    </a:moveTo>
                    <a:lnTo>
                      <a:pt x="893" y="2927"/>
                    </a:lnTo>
                    <a:lnTo>
                      <a:pt x="1171" y="3204"/>
                    </a:lnTo>
                    <a:lnTo>
                      <a:pt x="1263" y="3112"/>
                    </a:lnTo>
                    <a:lnTo>
                      <a:pt x="1262" y="3110"/>
                    </a:lnTo>
                    <a:lnTo>
                      <a:pt x="1257" y="3105"/>
                    </a:lnTo>
                    <a:lnTo>
                      <a:pt x="1249" y="3097"/>
                    </a:lnTo>
                    <a:lnTo>
                      <a:pt x="1240" y="3088"/>
                    </a:lnTo>
                    <a:lnTo>
                      <a:pt x="1232" y="3081"/>
                    </a:lnTo>
                    <a:lnTo>
                      <a:pt x="1224" y="3073"/>
                    </a:lnTo>
                    <a:lnTo>
                      <a:pt x="1219" y="3067"/>
                    </a:lnTo>
                    <a:lnTo>
                      <a:pt x="1217" y="3066"/>
                    </a:lnTo>
                    <a:lnTo>
                      <a:pt x="1214" y="3064"/>
                    </a:lnTo>
                    <a:lnTo>
                      <a:pt x="1208" y="3056"/>
                    </a:lnTo>
                    <a:lnTo>
                      <a:pt x="1198" y="3046"/>
                    </a:lnTo>
                    <a:lnTo>
                      <a:pt x="1184" y="3034"/>
                    </a:lnTo>
                    <a:lnTo>
                      <a:pt x="1170" y="3018"/>
                    </a:lnTo>
                    <a:lnTo>
                      <a:pt x="1152" y="3000"/>
                    </a:lnTo>
                    <a:lnTo>
                      <a:pt x="1133" y="2983"/>
                    </a:lnTo>
                    <a:lnTo>
                      <a:pt x="1115" y="2964"/>
                    </a:lnTo>
                    <a:lnTo>
                      <a:pt x="1097" y="2945"/>
                    </a:lnTo>
                    <a:lnTo>
                      <a:pt x="1080" y="2929"/>
                    </a:lnTo>
                    <a:lnTo>
                      <a:pt x="1065" y="2913"/>
                    </a:lnTo>
                    <a:lnTo>
                      <a:pt x="1051" y="2901"/>
                    </a:lnTo>
                    <a:lnTo>
                      <a:pt x="1041" y="2889"/>
                    </a:lnTo>
                    <a:lnTo>
                      <a:pt x="1034" y="2883"/>
                    </a:lnTo>
                    <a:lnTo>
                      <a:pt x="1033" y="2881"/>
                    </a:lnTo>
                    <a:lnTo>
                      <a:pt x="985" y="2835"/>
                    </a:lnTo>
                    <a:close/>
                    <a:moveTo>
                      <a:pt x="1411" y="2595"/>
                    </a:moveTo>
                    <a:lnTo>
                      <a:pt x="1171" y="2835"/>
                    </a:lnTo>
                    <a:lnTo>
                      <a:pt x="1263" y="2927"/>
                    </a:lnTo>
                    <a:lnTo>
                      <a:pt x="1503" y="2687"/>
                    </a:lnTo>
                    <a:lnTo>
                      <a:pt x="1456" y="2642"/>
                    </a:lnTo>
                    <a:lnTo>
                      <a:pt x="1411" y="2595"/>
                    </a:lnTo>
                    <a:close/>
                    <a:moveTo>
                      <a:pt x="2551" y="132"/>
                    </a:moveTo>
                    <a:lnTo>
                      <a:pt x="2456" y="135"/>
                    </a:lnTo>
                    <a:lnTo>
                      <a:pt x="2364" y="143"/>
                    </a:lnTo>
                    <a:lnTo>
                      <a:pt x="2272" y="158"/>
                    </a:lnTo>
                    <a:lnTo>
                      <a:pt x="2183" y="180"/>
                    </a:lnTo>
                    <a:lnTo>
                      <a:pt x="2094" y="207"/>
                    </a:lnTo>
                    <a:lnTo>
                      <a:pt x="2008" y="239"/>
                    </a:lnTo>
                    <a:lnTo>
                      <a:pt x="1925" y="277"/>
                    </a:lnTo>
                    <a:lnTo>
                      <a:pt x="1844" y="320"/>
                    </a:lnTo>
                    <a:lnTo>
                      <a:pt x="1766" y="369"/>
                    </a:lnTo>
                    <a:lnTo>
                      <a:pt x="1690" y="423"/>
                    </a:lnTo>
                    <a:lnTo>
                      <a:pt x="1618" y="482"/>
                    </a:lnTo>
                    <a:lnTo>
                      <a:pt x="1549" y="546"/>
                    </a:lnTo>
                    <a:lnTo>
                      <a:pt x="1483" y="617"/>
                    </a:lnTo>
                    <a:lnTo>
                      <a:pt x="1422" y="692"/>
                    </a:lnTo>
                    <a:lnTo>
                      <a:pt x="1367" y="769"/>
                    </a:lnTo>
                    <a:lnTo>
                      <a:pt x="1319" y="849"/>
                    </a:lnTo>
                    <a:lnTo>
                      <a:pt x="1275" y="931"/>
                    </a:lnTo>
                    <a:lnTo>
                      <a:pt x="1238" y="1015"/>
                    </a:lnTo>
                    <a:lnTo>
                      <a:pt x="1207" y="1101"/>
                    </a:lnTo>
                    <a:lnTo>
                      <a:pt x="1181" y="1188"/>
                    </a:lnTo>
                    <a:lnTo>
                      <a:pt x="1161" y="1278"/>
                    </a:lnTo>
                    <a:lnTo>
                      <a:pt x="1146" y="1367"/>
                    </a:lnTo>
                    <a:lnTo>
                      <a:pt x="1137" y="1457"/>
                    </a:lnTo>
                    <a:lnTo>
                      <a:pt x="1135" y="1548"/>
                    </a:lnTo>
                    <a:lnTo>
                      <a:pt x="1137" y="1638"/>
                    </a:lnTo>
                    <a:lnTo>
                      <a:pt x="1146" y="1729"/>
                    </a:lnTo>
                    <a:lnTo>
                      <a:pt x="1161" y="1819"/>
                    </a:lnTo>
                    <a:lnTo>
                      <a:pt x="1181" y="1907"/>
                    </a:lnTo>
                    <a:lnTo>
                      <a:pt x="1207" y="1995"/>
                    </a:lnTo>
                    <a:lnTo>
                      <a:pt x="1238" y="2081"/>
                    </a:lnTo>
                    <a:lnTo>
                      <a:pt x="1275" y="2166"/>
                    </a:lnTo>
                    <a:lnTo>
                      <a:pt x="1319" y="2248"/>
                    </a:lnTo>
                    <a:lnTo>
                      <a:pt x="1367" y="2327"/>
                    </a:lnTo>
                    <a:lnTo>
                      <a:pt x="1422" y="2404"/>
                    </a:lnTo>
                    <a:lnTo>
                      <a:pt x="1483" y="2479"/>
                    </a:lnTo>
                    <a:lnTo>
                      <a:pt x="1549" y="2550"/>
                    </a:lnTo>
                    <a:lnTo>
                      <a:pt x="1594" y="2592"/>
                    </a:lnTo>
                    <a:lnTo>
                      <a:pt x="1640" y="2633"/>
                    </a:lnTo>
                    <a:lnTo>
                      <a:pt x="1641" y="2634"/>
                    </a:lnTo>
                    <a:lnTo>
                      <a:pt x="1720" y="2695"/>
                    </a:lnTo>
                    <a:lnTo>
                      <a:pt x="1802" y="2750"/>
                    </a:lnTo>
                    <a:lnTo>
                      <a:pt x="1886" y="2800"/>
                    </a:lnTo>
                    <a:lnTo>
                      <a:pt x="1975" y="2842"/>
                    </a:lnTo>
                    <a:lnTo>
                      <a:pt x="2066" y="2879"/>
                    </a:lnTo>
                    <a:lnTo>
                      <a:pt x="2159" y="2909"/>
                    </a:lnTo>
                    <a:lnTo>
                      <a:pt x="2255" y="2933"/>
                    </a:lnTo>
                    <a:lnTo>
                      <a:pt x="2352" y="2950"/>
                    </a:lnTo>
                    <a:lnTo>
                      <a:pt x="2450" y="2960"/>
                    </a:lnTo>
                    <a:lnTo>
                      <a:pt x="2551" y="2964"/>
                    </a:lnTo>
                    <a:lnTo>
                      <a:pt x="2645" y="2962"/>
                    </a:lnTo>
                    <a:lnTo>
                      <a:pt x="2738" y="2952"/>
                    </a:lnTo>
                    <a:lnTo>
                      <a:pt x="2830" y="2937"/>
                    </a:lnTo>
                    <a:lnTo>
                      <a:pt x="2919" y="2916"/>
                    </a:lnTo>
                    <a:lnTo>
                      <a:pt x="3008" y="2889"/>
                    </a:lnTo>
                    <a:lnTo>
                      <a:pt x="3093" y="2857"/>
                    </a:lnTo>
                    <a:lnTo>
                      <a:pt x="3177" y="2819"/>
                    </a:lnTo>
                    <a:lnTo>
                      <a:pt x="3258" y="2776"/>
                    </a:lnTo>
                    <a:lnTo>
                      <a:pt x="3336" y="2727"/>
                    </a:lnTo>
                    <a:lnTo>
                      <a:pt x="3412" y="2673"/>
                    </a:lnTo>
                    <a:lnTo>
                      <a:pt x="3484" y="2613"/>
                    </a:lnTo>
                    <a:lnTo>
                      <a:pt x="3553" y="2550"/>
                    </a:lnTo>
                    <a:lnTo>
                      <a:pt x="3619" y="2479"/>
                    </a:lnTo>
                    <a:lnTo>
                      <a:pt x="3680" y="2404"/>
                    </a:lnTo>
                    <a:lnTo>
                      <a:pt x="3734" y="2327"/>
                    </a:lnTo>
                    <a:lnTo>
                      <a:pt x="3783" y="2248"/>
                    </a:lnTo>
                    <a:lnTo>
                      <a:pt x="3826" y="2166"/>
                    </a:lnTo>
                    <a:lnTo>
                      <a:pt x="3864" y="2081"/>
                    </a:lnTo>
                    <a:lnTo>
                      <a:pt x="3895" y="1995"/>
                    </a:lnTo>
                    <a:lnTo>
                      <a:pt x="3921" y="1907"/>
                    </a:lnTo>
                    <a:lnTo>
                      <a:pt x="3941" y="1819"/>
                    </a:lnTo>
                    <a:lnTo>
                      <a:pt x="3956" y="1729"/>
                    </a:lnTo>
                    <a:lnTo>
                      <a:pt x="3965" y="1638"/>
                    </a:lnTo>
                    <a:lnTo>
                      <a:pt x="3967" y="1548"/>
                    </a:lnTo>
                    <a:lnTo>
                      <a:pt x="3965" y="1457"/>
                    </a:lnTo>
                    <a:lnTo>
                      <a:pt x="3956" y="1367"/>
                    </a:lnTo>
                    <a:lnTo>
                      <a:pt x="3941" y="1278"/>
                    </a:lnTo>
                    <a:lnTo>
                      <a:pt x="3921" y="1188"/>
                    </a:lnTo>
                    <a:lnTo>
                      <a:pt x="3895" y="1101"/>
                    </a:lnTo>
                    <a:lnTo>
                      <a:pt x="3864" y="1015"/>
                    </a:lnTo>
                    <a:lnTo>
                      <a:pt x="3826" y="931"/>
                    </a:lnTo>
                    <a:lnTo>
                      <a:pt x="3783" y="849"/>
                    </a:lnTo>
                    <a:lnTo>
                      <a:pt x="3734" y="769"/>
                    </a:lnTo>
                    <a:lnTo>
                      <a:pt x="3680" y="692"/>
                    </a:lnTo>
                    <a:lnTo>
                      <a:pt x="3619" y="617"/>
                    </a:lnTo>
                    <a:lnTo>
                      <a:pt x="3553" y="546"/>
                    </a:lnTo>
                    <a:lnTo>
                      <a:pt x="3484" y="482"/>
                    </a:lnTo>
                    <a:lnTo>
                      <a:pt x="3412" y="423"/>
                    </a:lnTo>
                    <a:lnTo>
                      <a:pt x="3336" y="369"/>
                    </a:lnTo>
                    <a:lnTo>
                      <a:pt x="3258" y="320"/>
                    </a:lnTo>
                    <a:lnTo>
                      <a:pt x="3177" y="277"/>
                    </a:lnTo>
                    <a:lnTo>
                      <a:pt x="3093" y="239"/>
                    </a:lnTo>
                    <a:lnTo>
                      <a:pt x="3008" y="207"/>
                    </a:lnTo>
                    <a:lnTo>
                      <a:pt x="2919" y="180"/>
                    </a:lnTo>
                    <a:lnTo>
                      <a:pt x="2830" y="158"/>
                    </a:lnTo>
                    <a:lnTo>
                      <a:pt x="2738" y="143"/>
                    </a:lnTo>
                    <a:lnTo>
                      <a:pt x="2645" y="135"/>
                    </a:lnTo>
                    <a:lnTo>
                      <a:pt x="2551" y="132"/>
                    </a:lnTo>
                    <a:close/>
                    <a:moveTo>
                      <a:pt x="2551" y="0"/>
                    </a:moveTo>
                    <a:lnTo>
                      <a:pt x="2654" y="4"/>
                    </a:lnTo>
                    <a:lnTo>
                      <a:pt x="2755" y="14"/>
                    </a:lnTo>
                    <a:lnTo>
                      <a:pt x="2856" y="30"/>
                    </a:lnTo>
                    <a:lnTo>
                      <a:pt x="2953" y="54"/>
                    </a:lnTo>
                    <a:lnTo>
                      <a:pt x="3050" y="83"/>
                    </a:lnTo>
                    <a:lnTo>
                      <a:pt x="3143" y="117"/>
                    </a:lnTo>
                    <a:lnTo>
                      <a:pt x="3235" y="160"/>
                    </a:lnTo>
                    <a:lnTo>
                      <a:pt x="3324" y="207"/>
                    </a:lnTo>
                    <a:lnTo>
                      <a:pt x="3410" y="260"/>
                    </a:lnTo>
                    <a:lnTo>
                      <a:pt x="3492" y="319"/>
                    </a:lnTo>
                    <a:lnTo>
                      <a:pt x="3570" y="384"/>
                    </a:lnTo>
                    <a:lnTo>
                      <a:pt x="3646" y="454"/>
                    </a:lnTo>
                    <a:lnTo>
                      <a:pt x="3714" y="528"/>
                    </a:lnTo>
                    <a:lnTo>
                      <a:pt x="3779" y="606"/>
                    </a:lnTo>
                    <a:lnTo>
                      <a:pt x="3836" y="686"/>
                    </a:lnTo>
                    <a:lnTo>
                      <a:pt x="3889" y="769"/>
                    </a:lnTo>
                    <a:lnTo>
                      <a:pt x="3935" y="855"/>
                    </a:lnTo>
                    <a:lnTo>
                      <a:pt x="3976" y="943"/>
                    </a:lnTo>
                    <a:lnTo>
                      <a:pt x="4011" y="1033"/>
                    </a:lnTo>
                    <a:lnTo>
                      <a:pt x="4039" y="1125"/>
                    </a:lnTo>
                    <a:lnTo>
                      <a:pt x="4063" y="1217"/>
                    </a:lnTo>
                    <a:lnTo>
                      <a:pt x="4080" y="1311"/>
                    </a:lnTo>
                    <a:lnTo>
                      <a:pt x="4092" y="1406"/>
                    </a:lnTo>
                    <a:lnTo>
                      <a:pt x="4098" y="1500"/>
                    </a:lnTo>
                    <a:lnTo>
                      <a:pt x="4098" y="1596"/>
                    </a:lnTo>
                    <a:lnTo>
                      <a:pt x="4092" y="1691"/>
                    </a:lnTo>
                    <a:lnTo>
                      <a:pt x="4080" y="1785"/>
                    </a:lnTo>
                    <a:lnTo>
                      <a:pt x="4063" y="1878"/>
                    </a:lnTo>
                    <a:lnTo>
                      <a:pt x="4039" y="1972"/>
                    </a:lnTo>
                    <a:lnTo>
                      <a:pt x="4011" y="2062"/>
                    </a:lnTo>
                    <a:lnTo>
                      <a:pt x="3976" y="2153"/>
                    </a:lnTo>
                    <a:lnTo>
                      <a:pt x="3935" y="2240"/>
                    </a:lnTo>
                    <a:lnTo>
                      <a:pt x="3889" y="2326"/>
                    </a:lnTo>
                    <a:lnTo>
                      <a:pt x="3836" y="2409"/>
                    </a:lnTo>
                    <a:lnTo>
                      <a:pt x="3779" y="2490"/>
                    </a:lnTo>
                    <a:lnTo>
                      <a:pt x="3714" y="2567"/>
                    </a:lnTo>
                    <a:lnTo>
                      <a:pt x="3646" y="2642"/>
                    </a:lnTo>
                    <a:lnTo>
                      <a:pt x="3570" y="2712"/>
                    </a:lnTo>
                    <a:lnTo>
                      <a:pt x="3492" y="2776"/>
                    </a:lnTo>
                    <a:lnTo>
                      <a:pt x="3410" y="2836"/>
                    </a:lnTo>
                    <a:lnTo>
                      <a:pt x="3324" y="2889"/>
                    </a:lnTo>
                    <a:lnTo>
                      <a:pt x="3235" y="2937"/>
                    </a:lnTo>
                    <a:lnTo>
                      <a:pt x="3143" y="2978"/>
                    </a:lnTo>
                    <a:lnTo>
                      <a:pt x="3050" y="3014"/>
                    </a:lnTo>
                    <a:lnTo>
                      <a:pt x="2953" y="3042"/>
                    </a:lnTo>
                    <a:lnTo>
                      <a:pt x="2856" y="3065"/>
                    </a:lnTo>
                    <a:lnTo>
                      <a:pt x="2755" y="3082"/>
                    </a:lnTo>
                    <a:lnTo>
                      <a:pt x="2654" y="3092"/>
                    </a:lnTo>
                    <a:lnTo>
                      <a:pt x="2551" y="3095"/>
                    </a:lnTo>
                    <a:lnTo>
                      <a:pt x="2448" y="3091"/>
                    </a:lnTo>
                    <a:lnTo>
                      <a:pt x="2344" y="3081"/>
                    </a:lnTo>
                    <a:lnTo>
                      <a:pt x="2245" y="3065"/>
                    </a:lnTo>
                    <a:lnTo>
                      <a:pt x="2145" y="3041"/>
                    </a:lnTo>
                    <a:lnTo>
                      <a:pt x="2048" y="3011"/>
                    </a:lnTo>
                    <a:lnTo>
                      <a:pt x="1954" y="2976"/>
                    </a:lnTo>
                    <a:lnTo>
                      <a:pt x="1861" y="2934"/>
                    </a:lnTo>
                    <a:lnTo>
                      <a:pt x="1773" y="2886"/>
                    </a:lnTo>
                    <a:lnTo>
                      <a:pt x="1686" y="2832"/>
                    </a:lnTo>
                    <a:lnTo>
                      <a:pt x="1604" y="2771"/>
                    </a:lnTo>
                    <a:lnTo>
                      <a:pt x="1356" y="3020"/>
                    </a:lnTo>
                    <a:lnTo>
                      <a:pt x="1402" y="3066"/>
                    </a:lnTo>
                    <a:lnTo>
                      <a:pt x="1415" y="3082"/>
                    </a:lnTo>
                    <a:lnTo>
                      <a:pt x="1421" y="3102"/>
                    </a:lnTo>
                    <a:lnTo>
                      <a:pt x="1421" y="3122"/>
                    </a:lnTo>
                    <a:lnTo>
                      <a:pt x="1415" y="3141"/>
                    </a:lnTo>
                    <a:lnTo>
                      <a:pt x="1402" y="3158"/>
                    </a:lnTo>
                    <a:lnTo>
                      <a:pt x="532" y="4027"/>
                    </a:lnTo>
                    <a:lnTo>
                      <a:pt x="504" y="4052"/>
                    </a:lnTo>
                    <a:lnTo>
                      <a:pt x="471" y="4071"/>
                    </a:lnTo>
                    <a:lnTo>
                      <a:pt x="438" y="4086"/>
                    </a:lnTo>
                    <a:lnTo>
                      <a:pt x="400" y="4095"/>
                    </a:lnTo>
                    <a:lnTo>
                      <a:pt x="363" y="4097"/>
                    </a:lnTo>
                    <a:lnTo>
                      <a:pt x="325" y="4095"/>
                    </a:lnTo>
                    <a:lnTo>
                      <a:pt x="288" y="4086"/>
                    </a:lnTo>
                    <a:lnTo>
                      <a:pt x="254" y="4071"/>
                    </a:lnTo>
                    <a:lnTo>
                      <a:pt x="223" y="4052"/>
                    </a:lnTo>
                    <a:lnTo>
                      <a:pt x="194" y="4027"/>
                    </a:lnTo>
                    <a:lnTo>
                      <a:pt x="71" y="3904"/>
                    </a:lnTo>
                    <a:lnTo>
                      <a:pt x="45" y="3874"/>
                    </a:lnTo>
                    <a:lnTo>
                      <a:pt x="26" y="3842"/>
                    </a:lnTo>
                    <a:lnTo>
                      <a:pt x="11" y="3807"/>
                    </a:lnTo>
                    <a:lnTo>
                      <a:pt x="2" y="3771"/>
                    </a:lnTo>
                    <a:lnTo>
                      <a:pt x="0" y="3734"/>
                    </a:lnTo>
                    <a:lnTo>
                      <a:pt x="0" y="3734"/>
                    </a:lnTo>
                    <a:lnTo>
                      <a:pt x="2" y="3698"/>
                    </a:lnTo>
                    <a:lnTo>
                      <a:pt x="11" y="3662"/>
                    </a:lnTo>
                    <a:lnTo>
                      <a:pt x="26" y="3627"/>
                    </a:lnTo>
                    <a:lnTo>
                      <a:pt x="45" y="3595"/>
                    </a:lnTo>
                    <a:lnTo>
                      <a:pt x="71" y="3565"/>
                    </a:lnTo>
                    <a:lnTo>
                      <a:pt x="79" y="3556"/>
                    </a:lnTo>
                    <a:lnTo>
                      <a:pt x="91" y="3545"/>
                    </a:lnTo>
                    <a:lnTo>
                      <a:pt x="106" y="3530"/>
                    </a:lnTo>
                    <a:lnTo>
                      <a:pt x="198" y="3438"/>
                    </a:lnTo>
                    <a:lnTo>
                      <a:pt x="227" y="3408"/>
                    </a:lnTo>
                    <a:lnTo>
                      <a:pt x="259" y="3377"/>
                    </a:lnTo>
                    <a:lnTo>
                      <a:pt x="291" y="3345"/>
                    </a:lnTo>
                    <a:lnTo>
                      <a:pt x="325" y="3311"/>
                    </a:lnTo>
                    <a:lnTo>
                      <a:pt x="359" y="3276"/>
                    </a:lnTo>
                    <a:lnTo>
                      <a:pt x="394" y="3240"/>
                    </a:lnTo>
                    <a:lnTo>
                      <a:pt x="430" y="3205"/>
                    </a:lnTo>
                    <a:lnTo>
                      <a:pt x="465" y="3170"/>
                    </a:lnTo>
                    <a:lnTo>
                      <a:pt x="500" y="3136"/>
                    </a:lnTo>
                    <a:lnTo>
                      <a:pt x="534" y="3101"/>
                    </a:lnTo>
                    <a:lnTo>
                      <a:pt x="566" y="3069"/>
                    </a:lnTo>
                    <a:lnTo>
                      <a:pt x="598" y="3037"/>
                    </a:lnTo>
                    <a:lnTo>
                      <a:pt x="627" y="3009"/>
                    </a:lnTo>
                    <a:lnTo>
                      <a:pt x="654" y="2981"/>
                    </a:lnTo>
                    <a:lnTo>
                      <a:pt x="679" y="2957"/>
                    </a:lnTo>
                    <a:lnTo>
                      <a:pt x="700" y="2934"/>
                    </a:lnTo>
                    <a:lnTo>
                      <a:pt x="719" y="2917"/>
                    </a:lnTo>
                    <a:lnTo>
                      <a:pt x="734" y="2902"/>
                    </a:lnTo>
                    <a:lnTo>
                      <a:pt x="745" y="2891"/>
                    </a:lnTo>
                    <a:lnTo>
                      <a:pt x="753" y="2883"/>
                    </a:lnTo>
                    <a:lnTo>
                      <a:pt x="755" y="2881"/>
                    </a:lnTo>
                    <a:lnTo>
                      <a:pt x="939" y="2695"/>
                    </a:lnTo>
                    <a:lnTo>
                      <a:pt x="953" y="2685"/>
                    </a:lnTo>
                    <a:lnTo>
                      <a:pt x="969" y="2679"/>
                    </a:lnTo>
                    <a:lnTo>
                      <a:pt x="985" y="2677"/>
                    </a:lnTo>
                    <a:lnTo>
                      <a:pt x="1003" y="2679"/>
                    </a:lnTo>
                    <a:lnTo>
                      <a:pt x="1019" y="2685"/>
                    </a:lnTo>
                    <a:lnTo>
                      <a:pt x="1033" y="2695"/>
                    </a:lnTo>
                    <a:lnTo>
                      <a:pt x="1079" y="2743"/>
                    </a:lnTo>
                    <a:lnTo>
                      <a:pt x="1326" y="2494"/>
                    </a:lnTo>
                    <a:lnTo>
                      <a:pt x="1267" y="2412"/>
                    </a:lnTo>
                    <a:lnTo>
                      <a:pt x="1212" y="2326"/>
                    </a:lnTo>
                    <a:lnTo>
                      <a:pt x="1165" y="2237"/>
                    </a:lnTo>
                    <a:lnTo>
                      <a:pt x="1122" y="2144"/>
                    </a:lnTo>
                    <a:lnTo>
                      <a:pt x="1086" y="2050"/>
                    </a:lnTo>
                    <a:lnTo>
                      <a:pt x="1056" y="1953"/>
                    </a:lnTo>
                    <a:lnTo>
                      <a:pt x="1033" y="1855"/>
                    </a:lnTo>
                    <a:lnTo>
                      <a:pt x="1016" y="1754"/>
                    </a:lnTo>
                    <a:lnTo>
                      <a:pt x="1007" y="1652"/>
                    </a:lnTo>
                    <a:lnTo>
                      <a:pt x="1003" y="1548"/>
                    </a:lnTo>
                    <a:lnTo>
                      <a:pt x="1007" y="1446"/>
                    </a:lnTo>
                    <a:lnTo>
                      <a:pt x="1016" y="1344"/>
                    </a:lnTo>
                    <a:lnTo>
                      <a:pt x="1033" y="1244"/>
                    </a:lnTo>
                    <a:lnTo>
                      <a:pt x="1055" y="1146"/>
                    </a:lnTo>
                    <a:lnTo>
                      <a:pt x="1085" y="1050"/>
                    </a:lnTo>
                    <a:lnTo>
                      <a:pt x="1120" y="956"/>
                    </a:lnTo>
                    <a:lnTo>
                      <a:pt x="1161" y="865"/>
                    </a:lnTo>
                    <a:lnTo>
                      <a:pt x="1209" y="775"/>
                    </a:lnTo>
                    <a:lnTo>
                      <a:pt x="1262" y="691"/>
                    </a:lnTo>
                    <a:lnTo>
                      <a:pt x="1321" y="607"/>
                    </a:lnTo>
                    <a:lnTo>
                      <a:pt x="1386" y="529"/>
                    </a:lnTo>
                    <a:lnTo>
                      <a:pt x="1456" y="454"/>
                    </a:lnTo>
                    <a:lnTo>
                      <a:pt x="1532" y="384"/>
                    </a:lnTo>
                    <a:lnTo>
                      <a:pt x="1610" y="319"/>
                    </a:lnTo>
                    <a:lnTo>
                      <a:pt x="1692" y="260"/>
                    </a:lnTo>
                    <a:lnTo>
                      <a:pt x="1778" y="207"/>
                    </a:lnTo>
                    <a:lnTo>
                      <a:pt x="1866" y="160"/>
                    </a:lnTo>
                    <a:lnTo>
                      <a:pt x="1959" y="117"/>
                    </a:lnTo>
                    <a:lnTo>
                      <a:pt x="2052" y="83"/>
                    </a:lnTo>
                    <a:lnTo>
                      <a:pt x="2149" y="54"/>
                    </a:lnTo>
                    <a:lnTo>
                      <a:pt x="2246" y="30"/>
                    </a:lnTo>
                    <a:lnTo>
                      <a:pt x="2347" y="14"/>
                    </a:lnTo>
                    <a:lnTo>
                      <a:pt x="2448" y="4"/>
                    </a:lnTo>
                    <a:lnTo>
                      <a:pt x="2551"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solidFill>
                    <a:schemeClr val="bg1"/>
                  </a:solidFill>
                </a:endParaRPr>
              </a:p>
            </p:txBody>
          </p:sp>
          <p:sp>
            <p:nvSpPr>
              <p:cNvPr id="78" name="Freeform 15">
                <a:extLst>
                  <a:ext uri="{FF2B5EF4-FFF2-40B4-BE49-F238E27FC236}">
                    <a16:creationId xmlns:a16="http://schemas.microsoft.com/office/drawing/2014/main" id="{FE82DB0C-1024-4CF2-89C4-786B065766EE}"/>
                  </a:ext>
                </a:extLst>
              </p:cNvPr>
              <p:cNvSpPr>
                <a:spLocks/>
              </p:cNvSpPr>
              <p:nvPr/>
            </p:nvSpPr>
            <p:spPr bwMode="auto">
              <a:xfrm>
                <a:off x="-1215" y="1317"/>
                <a:ext cx="380" cy="735"/>
              </a:xfrm>
              <a:custGeom>
                <a:avLst/>
                <a:gdLst>
                  <a:gd name="T0" fmla="*/ 308 w 380"/>
                  <a:gd name="T1" fmla="*/ 0 h 735"/>
                  <a:gd name="T2" fmla="*/ 325 w 380"/>
                  <a:gd name="T3" fmla="*/ 1 h 735"/>
                  <a:gd name="T4" fmla="*/ 341 w 380"/>
                  <a:gd name="T5" fmla="*/ 5 h 735"/>
                  <a:gd name="T6" fmla="*/ 356 w 380"/>
                  <a:gd name="T7" fmla="*/ 15 h 735"/>
                  <a:gd name="T8" fmla="*/ 368 w 380"/>
                  <a:gd name="T9" fmla="*/ 27 h 735"/>
                  <a:gd name="T10" fmla="*/ 376 w 380"/>
                  <a:gd name="T11" fmla="*/ 42 h 735"/>
                  <a:gd name="T12" fmla="*/ 380 w 380"/>
                  <a:gd name="T13" fmla="*/ 58 h 735"/>
                  <a:gd name="T14" fmla="*/ 380 w 380"/>
                  <a:gd name="T15" fmla="*/ 75 h 735"/>
                  <a:gd name="T16" fmla="*/ 375 w 380"/>
                  <a:gd name="T17" fmla="*/ 91 h 735"/>
                  <a:gd name="T18" fmla="*/ 366 w 380"/>
                  <a:gd name="T19" fmla="*/ 107 h 735"/>
                  <a:gd name="T20" fmla="*/ 319 w 380"/>
                  <a:gd name="T21" fmla="*/ 169 h 735"/>
                  <a:gd name="T22" fmla="*/ 277 w 380"/>
                  <a:gd name="T23" fmla="*/ 235 h 735"/>
                  <a:gd name="T24" fmla="*/ 239 w 380"/>
                  <a:gd name="T25" fmla="*/ 303 h 735"/>
                  <a:gd name="T26" fmla="*/ 207 w 380"/>
                  <a:gd name="T27" fmla="*/ 374 h 735"/>
                  <a:gd name="T28" fmla="*/ 181 w 380"/>
                  <a:gd name="T29" fmla="*/ 448 h 735"/>
                  <a:gd name="T30" fmla="*/ 158 w 380"/>
                  <a:gd name="T31" fmla="*/ 522 h 735"/>
                  <a:gd name="T32" fmla="*/ 141 w 380"/>
                  <a:gd name="T33" fmla="*/ 598 h 735"/>
                  <a:gd name="T34" fmla="*/ 130 w 380"/>
                  <a:gd name="T35" fmla="*/ 676 h 735"/>
                  <a:gd name="T36" fmla="*/ 125 w 380"/>
                  <a:gd name="T37" fmla="*/ 695 h 735"/>
                  <a:gd name="T38" fmla="*/ 115 w 380"/>
                  <a:gd name="T39" fmla="*/ 711 h 735"/>
                  <a:gd name="T40" fmla="*/ 101 w 380"/>
                  <a:gd name="T41" fmla="*/ 724 h 735"/>
                  <a:gd name="T42" fmla="*/ 84 w 380"/>
                  <a:gd name="T43" fmla="*/ 731 h 735"/>
                  <a:gd name="T44" fmla="*/ 65 w 380"/>
                  <a:gd name="T45" fmla="*/ 735 h 735"/>
                  <a:gd name="T46" fmla="*/ 58 w 380"/>
                  <a:gd name="T47" fmla="*/ 734 h 735"/>
                  <a:gd name="T48" fmla="*/ 38 w 380"/>
                  <a:gd name="T49" fmla="*/ 729 h 735"/>
                  <a:gd name="T50" fmla="*/ 20 w 380"/>
                  <a:gd name="T51" fmla="*/ 717 h 735"/>
                  <a:gd name="T52" fmla="*/ 8 w 380"/>
                  <a:gd name="T53" fmla="*/ 701 h 735"/>
                  <a:gd name="T54" fmla="*/ 0 w 380"/>
                  <a:gd name="T55" fmla="*/ 683 h 735"/>
                  <a:gd name="T56" fmla="*/ 0 w 380"/>
                  <a:gd name="T57" fmla="*/ 662 h 735"/>
                  <a:gd name="T58" fmla="*/ 13 w 380"/>
                  <a:gd name="T59" fmla="*/ 574 h 735"/>
                  <a:gd name="T60" fmla="*/ 32 w 380"/>
                  <a:gd name="T61" fmla="*/ 490 h 735"/>
                  <a:gd name="T62" fmla="*/ 56 w 380"/>
                  <a:gd name="T63" fmla="*/ 405 h 735"/>
                  <a:gd name="T64" fmla="*/ 86 w 380"/>
                  <a:gd name="T65" fmla="*/ 325 h 735"/>
                  <a:gd name="T66" fmla="*/ 122 w 380"/>
                  <a:gd name="T67" fmla="*/ 245 h 735"/>
                  <a:gd name="T68" fmla="*/ 165 w 380"/>
                  <a:gd name="T69" fmla="*/ 169 h 735"/>
                  <a:gd name="T70" fmla="*/ 212 w 380"/>
                  <a:gd name="T71" fmla="*/ 94 h 735"/>
                  <a:gd name="T72" fmla="*/ 264 w 380"/>
                  <a:gd name="T73" fmla="*/ 25 h 735"/>
                  <a:gd name="T74" fmla="*/ 277 w 380"/>
                  <a:gd name="T75" fmla="*/ 12 h 735"/>
                  <a:gd name="T76" fmla="*/ 292 w 380"/>
                  <a:gd name="T77" fmla="*/ 5 h 735"/>
                  <a:gd name="T78" fmla="*/ 308 w 380"/>
                  <a:gd name="T7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80" h="735">
                    <a:moveTo>
                      <a:pt x="308" y="0"/>
                    </a:moveTo>
                    <a:lnTo>
                      <a:pt x="325" y="1"/>
                    </a:lnTo>
                    <a:lnTo>
                      <a:pt x="341" y="5"/>
                    </a:lnTo>
                    <a:lnTo>
                      <a:pt x="356" y="15"/>
                    </a:lnTo>
                    <a:lnTo>
                      <a:pt x="368" y="27"/>
                    </a:lnTo>
                    <a:lnTo>
                      <a:pt x="376" y="42"/>
                    </a:lnTo>
                    <a:lnTo>
                      <a:pt x="380" y="58"/>
                    </a:lnTo>
                    <a:lnTo>
                      <a:pt x="380" y="75"/>
                    </a:lnTo>
                    <a:lnTo>
                      <a:pt x="375" y="91"/>
                    </a:lnTo>
                    <a:lnTo>
                      <a:pt x="366" y="107"/>
                    </a:lnTo>
                    <a:lnTo>
                      <a:pt x="319" y="169"/>
                    </a:lnTo>
                    <a:lnTo>
                      <a:pt x="277" y="235"/>
                    </a:lnTo>
                    <a:lnTo>
                      <a:pt x="239" y="303"/>
                    </a:lnTo>
                    <a:lnTo>
                      <a:pt x="207" y="374"/>
                    </a:lnTo>
                    <a:lnTo>
                      <a:pt x="181" y="448"/>
                    </a:lnTo>
                    <a:lnTo>
                      <a:pt x="158" y="522"/>
                    </a:lnTo>
                    <a:lnTo>
                      <a:pt x="141" y="598"/>
                    </a:lnTo>
                    <a:lnTo>
                      <a:pt x="130" y="676"/>
                    </a:lnTo>
                    <a:lnTo>
                      <a:pt x="125" y="695"/>
                    </a:lnTo>
                    <a:lnTo>
                      <a:pt x="115" y="711"/>
                    </a:lnTo>
                    <a:lnTo>
                      <a:pt x="101" y="724"/>
                    </a:lnTo>
                    <a:lnTo>
                      <a:pt x="84" y="731"/>
                    </a:lnTo>
                    <a:lnTo>
                      <a:pt x="65" y="735"/>
                    </a:lnTo>
                    <a:lnTo>
                      <a:pt x="58" y="734"/>
                    </a:lnTo>
                    <a:lnTo>
                      <a:pt x="38" y="729"/>
                    </a:lnTo>
                    <a:lnTo>
                      <a:pt x="20" y="717"/>
                    </a:lnTo>
                    <a:lnTo>
                      <a:pt x="8" y="701"/>
                    </a:lnTo>
                    <a:lnTo>
                      <a:pt x="0" y="683"/>
                    </a:lnTo>
                    <a:lnTo>
                      <a:pt x="0" y="662"/>
                    </a:lnTo>
                    <a:lnTo>
                      <a:pt x="13" y="574"/>
                    </a:lnTo>
                    <a:lnTo>
                      <a:pt x="32" y="490"/>
                    </a:lnTo>
                    <a:lnTo>
                      <a:pt x="56" y="405"/>
                    </a:lnTo>
                    <a:lnTo>
                      <a:pt x="86" y="325"/>
                    </a:lnTo>
                    <a:lnTo>
                      <a:pt x="122" y="245"/>
                    </a:lnTo>
                    <a:lnTo>
                      <a:pt x="165" y="169"/>
                    </a:lnTo>
                    <a:lnTo>
                      <a:pt x="212" y="94"/>
                    </a:lnTo>
                    <a:lnTo>
                      <a:pt x="264" y="25"/>
                    </a:lnTo>
                    <a:lnTo>
                      <a:pt x="277" y="12"/>
                    </a:lnTo>
                    <a:lnTo>
                      <a:pt x="292" y="5"/>
                    </a:lnTo>
                    <a:lnTo>
                      <a:pt x="308"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solidFill>
                    <a:schemeClr val="bg1"/>
                  </a:solidFill>
                </a:endParaRPr>
              </a:p>
            </p:txBody>
          </p:sp>
          <p:sp>
            <p:nvSpPr>
              <p:cNvPr id="79" name="Freeform 16">
                <a:extLst>
                  <a:ext uri="{FF2B5EF4-FFF2-40B4-BE49-F238E27FC236}">
                    <a16:creationId xmlns:a16="http://schemas.microsoft.com/office/drawing/2014/main" id="{1D909876-9EF0-42F8-A0DC-36931BDA08C5}"/>
                  </a:ext>
                </a:extLst>
              </p:cNvPr>
              <p:cNvSpPr>
                <a:spLocks/>
              </p:cNvSpPr>
              <p:nvPr/>
            </p:nvSpPr>
            <p:spPr bwMode="auto">
              <a:xfrm>
                <a:off x="-1215" y="874"/>
                <a:ext cx="2478" cy="2484"/>
              </a:xfrm>
              <a:custGeom>
                <a:avLst/>
                <a:gdLst>
                  <a:gd name="T0" fmla="*/ 1430 w 2478"/>
                  <a:gd name="T1" fmla="*/ 15 h 2484"/>
                  <a:gd name="T2" fmla="*/ 1675 w 2478"/>
                  <a:gd name="T3" fmla="*/ 81 h 2484"/>
                  <a:gd name="T4" fmla="*/ 1907 w 2478"/>
                  <a:gd name="T5" fmla="*/ 198 h 2484"/>
                  <a:gd name="T6" fmla="*/ 2113 w 2478"/>
                  <a:gd name="T7" fmla="*/ 365 h 2484"/>
                  <a:gd name="T8" fmla="*/ 2281 w 2478"/>
                  <a:gd name="T9" fmla="*/ 572 h 2484"/>
                  <a:gd name="T10" fmla="*/ 2400 w 2478"/>
                  <a:gd name="T11" fmla="*/ 809 h 2484"/>
                  <a:gd name="T12" fmla="*/ 2464 w 2478"/>
                  <a:gd name="T13" fmla="*/ 1065 h 2484"/>
                  <a:gd name="T14" fmla="*/ 2474 w 2478"/>
                  <a:gd name="T15" fmla="*/ 1333 h 2484"/>
                  <a:gd name="T16" fmla="*/ 2427 w 2478"/>
                  <a:gd name="T17" fmla="*/ 1595 h 2484"/>
                  <a:gd name="T18" fmla="*/ 2326 w 2478"/>
                  <a:gd name="T19" fmla="*/ 1837 h 2484"/>
                  <a:gd name="T20" fmla="*/ 2174 w 2478"/>
                  <a:gd name="T21" fmla="*/ 2055 h 2484"/>
                  <a:gd name="T22" fmla="*/ 1974 w 2478"/>
                  <a:gd name="T23" fmla="*/ 2241 h 2484"/>
                  <a:gd name="T24" fmla="*/ 1744 w 2478"/>
                  <a:gd name="T25" fmla="*/ 2376 h 2484"/>
                  <a:gd name="T26" fmla="*/ 1494 w 2478"/>
                  <a:gd name="T27" fmla="*/ 2458 h 2484"/>
                  <a:gd name="T28" fmla="*/ 1235 w 2478"/>
                  <a:gd name="T29" fmla="*/ 2484 h 2484"/>
                  <a:gd name="T30" fmla="*/ 976 w 2478"/>
                  <a:gd name="T31" fmla="*/ 2458 h 2484"/>
                  <a:gd name="T32" fmla="*/ 726 w 2478"/>
                  <a:gd name="T33" fmla="*/ 2376 h 2484"/>
                  <a:gd name="T34" fmla="*/ 496 w 2478"/>
                  <a:gd name="T35" fmla="*/ 2241 h 2484"/>
                  <a:gd name="T36" fmla="*/ 292 w 2478"/>
                  <a:gd name="T37" fmla="*/ 2052 h 2484"/>
                  <a:gd name="T38" fmla="*/ 135 w 2478"/>
                  <a:gd name="T39" fmla="*/ 1822 h 2484"/>
                  <a:gd name="T40" fmla="*/ 34 w 2478"/>
                  <a:gd name="T41" fmla="*/ 1565 h 2484"/>
                  <a:gd name="T42" fmla="*/ 0 w 2478"/>
                  <a:gd name="T43" fmla="*/ 1359 h 2484"/>
                  <a:gd name="T44" fmla="*/ 38 w 2478"/>
                  <a:gd name="T45" fmla="*/ 1315 h 2484"/>
                  <a:gd name="T46" fmla="*/ 97 w 2478"/>
                  <a:gd name="T47" fmla="*/ 1317 h 2484"/>
                  <a:gd name="T48" fmla="*/ 130 w 2478"/>
                  <a:gd name="T49" fmla="*/ 1367 h 2484"/>
                  <a:gd name="T50" fmla="*/ 185 w 2478"/>
                  <a:gd name="T51" fmla="*/ 1611 h 2484"/>
                  <a:gd name="T52" fmla="*/ 292 w 2478"/>
                  <a:gd name="T53" fmla="*/ 1833 h 2484"/>
                  <a:gd name="T54" fmla="*/ 448 w 2478"/>
                  <a:gd name="T55" fmla="*/ 2029 h 2484"/>
                  <a:gd name="T56" fmla="*/ 650 w 2478"/>
                  <a:gd name="T57" fmla="*/ 2188 h 2484"/>
                  <a:gd name="T58" fmla="*/ 874 w 2478"/>
                  <a:gd name="T59" fmla="*/ 2293 h 2484"/>
                  <a:gd name="T60" fmla="*/ 1113 w 2478"/>
                  <a:gd name="T61" fmla="*/ 2347 h 2484"/>
                  <a:gd name="T62" fmla="*/ 1357 w 2478"/>
                  <a:gd name="T63" fmla="*/ 2347 h 2484"/>
                  <a:gd name="T64" fmla="*/ 1596 w 2478"/>
                  <a:gd name="T65" fmla="*/ 2293 h 2484"/>
                  <a:gd name="T66" fmla="*/ 1820 w 2478"/>
                  <a:gd name="T67" fmla="*/ 2188 h 2484"/>
                  <a:gd name="T68" fmla="*/ 2021 w 2478"/>
                  <a:gd name="T69" fmla="*/ 2029 h 2484"/>
                  <a:gd name="T70" fmla="*/ 2184 w 2478"/>
                  <a:gd name="T71" fmla="*/ 1822 h 2484"/>
                  <a:gd name="T72" fmla="*/ 2293 w 2478"/>
                  <a:gd name="T73" fmla="*/ 1587 h 2484"/>
                  <a:gd name="T74" fmla="*/ 2344 w 2478"/>
                  <a:gd name="T75" fmla="*/ 1331 h 2484"/>
                  <a:gd name="T76" fmla="*/ 2333 w 2478"/>
                  <a:gd name="T77" fmla="*/ 1067 h 2484"/>
                  <a:gd name="T78" fmla="*/ 2263 w 2478"/>
                  <a:gd name="T79" fmla="*/ 817 h 2484"/>
                  <a:gd name="T80" fmla="*/ 2136 w 2478"/>
                  <a:gd name="T81" fmla="*/ 591 h 2484"/>
                  <a:gd name="T82" fmla="*/ 1959 w 2478"/>
                  <a:gd name="T83" fmla="*/ 399 h 2484"/>
                  <a:gd name="T84" fmla="*/ 1755 w 2478"/>
                  <a:gd name="T85" fmla="*/ 260 h 2484"/>
                  <a:gd name="T86" fmla="*/ 1531 w 2478"/>
                  <a:gd name="T87" fmla="*/ 172 h 2484"/>
                  <a:gd name="T88" fmla="*/ 1296 w 2478"/>
                  <a:gd name="T89" fmla="*/ 133 h 2484"/>
                  <a:gd name="T90" fmla="*/ 1058 w 2478"/>
                  <a:gd name="T91" fmla="*/ 144 h 2484"/>
                  <a:gd name="T92" fmla="*/ 827 w 2478"/>
                  <a:gd name="T93" fmla="*/ 209 h 2484"/>
                  <a:gd name="T94" fmla="*/ 609 w 2478"/>
                  <a:gd name="T95" fmla="*/ 325 h 2484"/>
                  <a:gd name="T96" fmla="*/ 509 w 2478"/>
                  <a:gd name="T97" fmla="*/ 388 h 2484"/>
                  <a:gd name="T98" fmla="*/ 462 w 2478"/>
                  <a:gd name="T99" fmla="*/ 377 h 2484"/>
                  <a:gd name="T100" fmla="*/ 436 w 2478"/>
                  <a:gd name="T101" fmla="*/ 333 h 2484"/>
                  <a:gd name="T102" fmla="*/ 447 w 2478"/>
                  <a:gd name="T103" fmla="*/ 285 h 2484"/>
                  <a:gd name="T104" fmla="*/ 606 w 2478"/>
                  <a:gd name="T105" fmla="*/ 172 h 2484"/>
                  <a:gd name="T106" fmla="*/ 843 w 2478"/>
                  <a:gd name="T107" fmla="*/ 64 h 2484"/>
                  <a:gd name="T108" fmla="*/ 1092 w 2478"/>
                  <a:gd name="T109" fmla="*/ 9 h 2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78" h="2484">
                    <a:moveTo>
                      <a:pt x="1261" y="0"/>
                    </a:moveTo>
                    <a:lnTo>
                      <a:pt x="1346" y="5"/>
                    </a:lnTo>
                    <a:lnTo>
                      <a:pt x="1430" y="15"/>
                    </a:lnTo>
                    <a:lnTo>
                      <a:pt x="1514" y="31"/>
                    </a:lnTo>
                    <a:lnTo>
                      <a:pt x="1596" y="54"/>
                    </a:lnTo>
                    <a:lnTo>
                      <a:pt x="1675" y="81"/>
                    </a:lnTo>
                    <a:lnTo>
                      <a:pt x="1755" y="115"/>
                    </a:lnTo>
                    <a:lnTo>
                      <a:pt x="1832" y="153"/>
                    </a:lnTo>
                    <a:lnTo>
                      <a:pt x="1907" y="198"/>
                    </a:lnTo>
                    <a:lnTo>
                      <a:pt x="1979" y="248"/>
                    </a:lnTo>
                    <a:lnTo>
                      <a:pt x="2048" y="304"/>
                    </a:lnTo>
                    <a:lnTo>
                      <a:pt x="2113" y="365"/>
                    </a:lnTo>
                    <a:lnTo>
                      <a:pt x="2174" y="430"/>
                    </a:lnTo>
                    <a:lnTo>
                      <a:pt x="2230" y="500"/>
                    </a:lnTo>
                    <a:lnTo>
                      <a:pt x="2281" y="572"/>
                    </a:lnTo>
                    <a:lnTo>
                      <a:pt x="2326" y="648"/>
                    </a:lnTo>
                    <a:lnTo>
                      <a:pt x="2366" y="726"/>
                    </a:lnTo>
                    <a:lnTo>
                      <a:pt x="2400" y="809"/>
                    </a:lnTo>
                    <a:lnTo>
                      <a:pt x="2427" y="892"/>
                    </a:lnTo>
                    <a:lnTo>
                      <a:pt x="2449" y="976"/>
                    </a:lnTo>
                    <a:lnTo>
                      <a:pt x="2464" y="1065"/>
                    </a:lnTo>
                    <a:lnTo>
                      <a:pt x="2474" y="1153"/>
                    </a:lnTo>
                    <a:lnTo>
                      <a:pt x="2478" y="1243"/>
                    </a:lnTo>
                    <a:lnTo>
                      <a:pt x="2474" y="1333"/>
                    </a:lnTo>
                    <a:lnTo>
                      <a:pt x="2464" y="1422"/>
                    </a:lnTo>
                    <a:lnTo>
                      <a:pt x="2449" y="1509"/>
                    </a:lnTo>
                    <a:lnTo>
                      <a:pt x="2427" y="1595"/>
                    </a:lnTo>
                    <a:lnTo>
                      <a:pt x="2400" y="1678"/>
                    </a:lnTo>
                    <a:lnTo>
                      <a:pt x="2366" y="1759"/>
                    </a:lnTo>
                    <a:lnTo>
                      <a:pt x="2326" y="1837"/>
                    </a:lnTo>
                    <a:lnTo>
                      <a:pt x="2281" y="1913"/>
                    </a:lnTo>
                    <a:lnTo>
                      <a:pt x="2230" y="1986"/>
                    </a:lnTo>
                    <a:lnTo>
                      <a:pt x="2174" y="2055"/>
                    </a:lnTo>
                    <a:lnTo>
                      <a:pt x="2113" y="2121"/>
                    </a:lnTo>
                    <a:lnTo>
                      <a:pt x="2046" y="2184"/>
                    </a:lnTo>
                    <a:lnTo>
                      <a:pt x="1974" y="2241"/>
                    </a:lnTo>
                    <a:lnTo>
                      <a:pt x="1899" y="2292"/>
                    </a:lnTo>
                    <a:lnTo>
                      <a:pt x="1822" y="2337"/>
                    </a:lnTo>
                    <a:lnTo>
                      <a:pt x="1744" y="2376"/>
                    </a:lnTo>
                    <a:lnTo>
                      <a:pt x="1662" y="2409"/>
                    </a:lnTo>
                    <a:lnTo>
                      <a:pt x="1578" y="2436"/>
                    </a:lnTo>
                    <a:lnTo>
                      <a:pt x="1494" y="2458"/>
                    </a:lnTo>
                    <a:lnTo>
                      <a:pt x="1408" y="2473"/>
                    </a:lnTo>
                    <a:lnTo>
                      <a:pt x="1322" y="2481"/>
                    </a:lnTo>
                    <a:lnTo>
                      <a:pt x="1235" y="2484"/>
                    </a:lnTo>
                    <a:lnTo>
                      <a:pt x="1148" y="2481"/>
                    </a:lnTo>
                    <a:lnTo>
                      <a:pt x="1062" y="2473"/>
                    </a:lnTo>
                    <a:lnTo>
                      <a:pt x="976" y="2458"/>
                    </a:lnTo>
                    <a:lnTo>
                      <a:pt x="891" y="2436"/>
                    </a:lnTo>
                    <a:lnTo>
                      <a:pt x="808" y="2409"/>
                    </a:lnTo>
                    <a:lnTo>
                      <a:pt x="726" y="2376"/>
                    </a:lnTo>
                    <a:lnTo>
                      <a:pt x="648" y="2337"/>
                    </a:lnTo>
                    <a:lnTo>
                      <a:pt x="570" y="2292"/>
                    </a:lnTo>
                    <a:lnTo>
                      <a:pt x="496" y="2241"/>
                    </a:lnTo>
                    <a:lnTo>
                      <a:pt x="424" y="2184"/>
                    </a:lnTo>
                    <a:lnTo>
                      <a:pt x="356" y="2121"/>
                    </a:lnTo>
                    <a:lnTo>
                      <a:pt x="292" y="2052"/>
                    </a:lnTo>
                    <a:lnTo>
                      <a:pt x="233" y="1979"/>
                    </a:lnTo>
                    <a:lnTo>
                      <a:pt x="181" y="1903"/>
                    </a:lnTo>
                    <a:lnTo>
                      <a:pt x="135" y="1822"/>
                    </a:lnTo>
                    <a:lnTo>
                      <a:pt x="95" y="1740"/>
                    </a:lnTo>
                    <a:lnTo>
                      <a:pt x="61" y="1653"/>
                    </a:lnTo>
                    <a:lnTo>
                      <a:pt x="34" y="1565"/>
                    </a:lnTo>
                    <a:lnTo>
                      <a:pt x="14" y="1474"/>
                    </a:lnTo>
                    <a:lnTo>
                      <a:pt x="0" y="1381"/>
                    </a:lnTo>
                    <a:lnTo>
                      <a:pt x="0" y="1359"/>
                    </a:lnTo>
                    <a:lnTo>
                      <a:pt x="8" y="1341"/>
                    </a:lnTo>
                    <a:lnTo>
                      <a:pt x="20" y="1326"/>
                    </a:lnTo>
                    <a:lnTo>
                      <a:pt x="38" y="1315"/>
                    </a:lnTo>
                    <a:lnTo>
                      <a:pt x="58" y="1308"/>
                    </a:lnTo>
                    <a:lnTo>
                      <a:pt x="79" y="1310"/>
                    </a:lnTo>
                    <a:lnTo>
                      <a:pt x="97" y="1317"/>
                    </a:lnTo>
                    <a:lnTo>
                      <a:pt x="114" y="1330"/>
                    </a:lnTo>
                    <a:lnTo>
                      <a:pt x="125" y="1346"/>
                    </a:lnTo>
                    <a:lnTo>
                      <a:pt x="130" y="1367"/>
                    </a:lnTo>
                    <a:lnTo>
                      <a:pt x="142" y="1450"/>
                    </a:lnTo>
                    <a:lnTo>
                      <a:pt x="161" y="1531"/>
                    </a:lnTo>
                    <a:lnTo>
                      <a:pt x="185" y="1611"/>
                    </a:lnTo>
                    <a:lnTo>
                      <a:pt x="214" y="1688"/>
                    </a:lnTo>
                    <a:lnTo>
                      <a:pt x="251" y="1761"/>
                    </a:lnTo>
                    <a:lnTo>
                      <a:pt x="292" y="1833"/>
                    </a:lnTo>
                    <a:lnTo>
                      <a:pt x="339" y="1902"/>
                    </a:lnTo>
                    <a:lnTo>
                      <a:pt x="391" y="1966"/>
                    </a:lnTo>
                    <a:lnTo>
                      <a:pt x="448" y="2029"/>
                    </a:lnTo>
                    <a:lnTo>
                      <a:pt x="512" y="2087"/>
                    </a:lnTo>
                    <a:lnTo>
                      <a:pt x="579" y="2140"/>
                    </a:lnTo>
                    <a:lnTo>
                      <a:pt x="650" y="2188"/>
                    </a:lnTo>
                    <a:lnTo>
                      <a:pt x="722" y="2229"/>
                    </a:lnTo>
                    <a:lnTo>
                      <a:pt x="797" y="2265"/>
                    </a:lnTo>
                    <a:lnTo>
                      <a:pt x="874" y="2293"/>
                    </a:lnTo>
                    <a:lnTo>
                      <a:pt x="952" y="2317"/>
                    </a:lnTo>
                    <a:lnTo>
                      <a:pt x="1032" y="2334"/>
                    </a:lnTo>
                    <a:lnTo>
                      <a:pt x="1113" y="2347"/>
                    </a:lnTo>
                    <a:lnTo>
                      <a:pt x="1194" y="2353"/>
                    </a:lnTo>
                    <a:lnTo>
                      <a:pt x="1276" y="2353"/>
                    </a:lnTo>
                    <a:lnTo>
                      <a:pt x="1357" y="2347"/>
                    </a:lnTo>
                    <a:lnTo>
                      <a:pt x="1438" y="2334"/>
                    </a:lnTo>
                    <a:lnTo>
                      <a:pt x="1517" y="2317"/>
                    </a:lnTo>
                    <a:lnTo>
                      <a:pt x="1596" y="2293"/>
                    </a:lnTo>
                    <a:lnTo>
                      <a:pt x="1673" y="2265"/>
                    </a:lnTo>
                    <a:lnTo>
                      <a:pt x="1748" y="2229"/>
                    </a:lnTo>
                    <a:lnTo>
                      <a:pt x="1820" y="2188"/>
                    </a:lnTo>
                    <a:lnTo>
                      <a:pt x="1891" y="2140"/>
                    </a:lnTo>
                    <a:lnTo>
                      <a:pt x="1958" y="2087"/>
                    </a:lnTo>
                    <a:lnTo>
                      <a:pt x="2021" y="2029"/>
                    </a:lnTo>
                    <a:lnTo>
                      <a:pt x="2081" y="1964"/>
                    </a:lnTo>
                    <a:lnTo>
                      <a:pt x="2136" y="1894"/>
                    </a:lnTo>
                    <a:lnTo>
                      <a:pt x="2184" y="1822"/>
                    </a:lnTo>
                    <a:lnTo>
                      <a:pt x="2227" y="1746"/>
                    </a:lnTo>
                    <a:lnTo>
                      <a:pt x="2263" y="1668"/>
                    </a:lnTo>
                    <a:lnTo>
                      <a:pt x="2293" y="1587"/>
                    </a:lnTo>
                    <a:lnTo>
                      <a:pt x="2316" y="1504"/>
                    </a:lnTo>
                    <a:lnTo>
                      <a:pt x="2333" y="1418"/>
                    </a:lnTo>
                    <a:lnTo>
                      <a:pt x="2344" y="1331"/>
                    </a:lnTo>
                    <a:lnTo>
                      <a:pt x="2346" y="1243"/>
                    </a:lnTo>
                    <a:lnTo>
                      <a:pt x="2344" y="1154"/>
                    </a:lnTo>
                    <a:lnTo>
                      <a:pt x="2333" y="1067"/>
                    </a:lnTo>
                    <a:lnTo>
                      <a:pt x="2316" y="981"/>
                    </a:lnTo>
                    <a:lnTo>
                      <a:pt x="2293" y="898"/>
                    </a:lnTo>
                    <a:lnTo>
                      <a:pt x="2263" y="817"/>
                    </a:lnTo>
                    <a:lnTo>
                      <a:pt x="2227" y="739"/>
                    </a:lnTo>
                    <a:lnTo>
                      <a:pt x="2184" y="663"/>
                    </a:lnTo>
                    <a:lnTo>
                      <a:pt x="2136" y="591"/>
                    </a:lnTo>
                    <a:lnTo>
                      <a:pt x="2081" y="523"/>
                    </a:lnTo>
                    <a:lnTo>
                      <a:pt x="2021" y="457"/>
                    </a:lnTo>
                    <a:lnTo>
                      <a:pt x="1959" y="399"/>
                    </a:lnTo>
                    <a:lnTo>
                      <a:pt x="1894" y="348"/>
                    </a:lnTo>
                    <a:lnTo>
                      <a:pt x="1826" y="301"/>
                    </a:lnTo>
                    <a:lnTo>
                      <a:pt x="1755" y="260"/>
                    </a:lnTo>
                    <a:lnTo>
                      <a:pt x="1683" y="225"/>
                    </a:lnTo>
                    <a:lnTo>
                      <a:pt x="1608" y="195"/>
                    </a:lnTo>
                    <a:lnTo>
                      <a:pt x="1531" y="172"/>
                    </a:lnTo>
                    <a:lnTo>
                      <a:pt x="1454" y="153"/>
                    </a:lnTo>
                    <a:lnTo>
                      <a:pt x="1376" y="139"/>
                    </a:lnTo>
                    <a:lnTo>
                      <a:pt x="1296" y="133"/>
                    </a:lnTo>
                    <a:lnTo>
                      <a:pt x="1217" y="131"/>
                    </a:lnTo>
                    <a:lnTo>
                      <a:pt x="1138" y="136"/>
                    </a:lnTo>
                    <a:lnTo>
                      <a:pt x="1058" y="144"/>
                    </a:lnTo>
                    <a:lnTo>
                      <a:pt x="980" y="161"/>
                    </a:lnTo>
                    <a:lnTo>
                      <a:pt x="903" y="182"/>
                    </a:lnTo>
                    <a:lnTo>
                      <a:pt x="827" y="209"/>
                    </a:lnTo>
                    <a:lnTo>
                      <a:pt x="752" y="241"/>
                    </a:lnTo>
                    <a:lnTo>
                      <a:pt x="679" y="280"/>
                    </a:lnTo>
                    <a:lnTo>
                      <a:pt x="609" y="325"/>
                    </a:lnTo>
                    <a:lnTo>
                      <a:pt x="540" y="375"/>
                    </a:lnTo>
                    <a:lnTo>
                      <a:pt x="526" y="383"/>
                    </a:lnTo>
                    <a:lnTo>
                      <a:pt x="509" y="388"/>
                    </a:lnTo>
                    <a:lnTo>
                      <a:pt x="493" y="388"/>
                    </a:lnTo>
                    <a:lnTo>
                      <a:pt x="477" y="384"/>
                    </a:lnTo>
                    <a:lnTo>
                      <a:pt x="462" y="377"/>
                    </a:lnTo>
                    <a:lnTo>
                      <a:pt x="448" y="365"/>
                    </a:lnTo>
                    <a:lnTo>
                      <a:pt x="440" y="350"/>
                    </a:lnTo>
                    <a:lnTo>
                      <a:pt x="436" y="333"/>
                    </a:lnTo>
                    <a:lnTo>
                      <a:pt x="435" y="316"/>
                    </a:lnTo>
                    <a:lnTo>
                      <a:pt x="438" y="300"/>
                    </a:lnTo>
                    <a:lnTo>
                      <a:pt x="447" y="285"/>
                    </a:lnTo>
                    <a:lnTo>
                      <a:pt x="460" y="273"/>
                    </a:lnTo>
                    <a:lnTo>
                      <a:pt x="532" y="219"/>
                    </a:lnTo>
                    <a:lnTo>
                      <a:pt x="606" y="172"/>
                    </a:lnTo>
                    <a:lnTo>
                      <a:pt x="684" y="130"/>
                    </a:lnTo>
                    <a:lnTo>
                      <a:pt x="762" y="93"/>
                    </a:lnTo>
                    <a:lnTo>
                      <a:pt x="843" y="64"/>
                    </a:lnTo>
                    <a:lnTo>
                      <a:pt x="925" y="39"/>
                    </a:lnTo>
                    <a:lnTo>
                      <a:pt x="1008" y="21"/>
                    </a:lnTo>
                    <a:lnTo>
                      <a:pt x="1092" y="9"/>
                    </a:lnTo>
                    <a:lnTo>
                      <a:pt x="1176" y="1"/>
                    </a:lnTo>
                    <a:lnTo>
                      <a:pt x="1261"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solidFill>
                    <a:schemeClr val="bg1"/>
                  </a:solidFill>
                </a:endParaRPr>
              </a:p>
            </p:txBody>
          </p:sp>
        </p:grpSp>
        <p:grpSp>
          <p:nvGrpSpPr>
            <p:cNvPr id="84" name="Group 63">
              <a:extLst>
                <a:ext uri="{FF2B5EF4-FFF2-40B4-BE49-F238E27FC236}">
                  <a16:creationId xmlns:a16="http://schemas.microsoft.com/office/drawing/2014/main" id="{6DB224A6-A6C6-4EA7-8BA6-2080E13FA04A}"/>
                </a:ext>
              </a:extLst>
            </p:cNvPr>
            <p:cNvGrpSpPr>
              <a:grpSpLocks noChangeAspect="1"/>
            </p:cNvGrpSpPr>
            <p:nvPr/>
          </p:nvGrpSpPr>
          <p:grpSpPr bwMode="auto">
            <a:xfrm>
              <a:off x="524197" y="2366225"/>
              <a:ext cx="344304" cy="437099"/>
              <a:chOff x="4883" y="1044"/>
              <a:chExt cx="3228" cy="4098"/>
            </a:xfrm>
            <a:solidFill>
              <a:schemeClr val="bg1"/>
            </a:solidFill>
          </p:grpSpPr>
          <p:sp>
            <p:nvSpPr>
              <p:cNvPr id="85" name="Freeform 65">
                <a:extLst>
                  <a:ext uri="{FF2B5EF4-FFF2-40B4-BE49-F238E27FC236}">
                    <a16:creationId xmlns:a16="http://schemas.microsoft.com/office/drawing/2014/main" id="{EBAFFBD6-0C3A-4CBB-A710-96E9C8BE2079}"/>
                  </a:ext>
                </a:extLst>
              </p:cNvPr>
              <p:cNvSpPr>
                <a:spLocks/>
              </p:cNvSpPr>
              <p:nvPr/>
            </p:nvSpPr>
            <p:spPr bwMode="auto">
              <a:xfrm>
                <a:off x="4883" y="4218"/>
                <a:ext cx="3228" cy="924"/>
              </a:xfrm>
              <a:custGeom>
                <a:avLst/>
                <a:gdLst>
                  <a:gd name="T0" fmla="*/ 860 w 3228"/>
                  <a:gd name="T1" fmla="*/ 0 h 924"/>
                  <a:gd name="T2" fmla="*/ 1011 w 3228"/>
                  <a:gd name="T3" fmla="*/ 0 h 924"/>
                  <a:gd name="T4" fmla="*/ 1031 w 3228"/>
                  <a:gd name="T5" fmla="*/ 3 h 924"/>
                  <a:gd name="T6" fmla="*/ 1050 w 3228"/>
                  <a:gd name="T7" fmla="*/ 13 h 924"/>
                  <a:gd name="T8" fmla="*/ 1063 w 3228"/>
                  <a:gd name="T9" fmla="*/ 26 h 924"/>
                  <a:gd name="T10" fmla="*/ 1073 w 3228"/>
                  <a:gd name="T11" fmla="*/ 45 h 924"/>
                  <a:gd name="T12" fmla="*/ 1076 w 3228"/>
                  <a:gd name="T13" fmla="*/ 65 h 924"/>
                  <a:gd name="T14" fmla="*/ 1073 w 3228"/>
                  <a:gd name="T15" fmla="*/ 86 h 924"/>
                  <a:gd name="T16" fmla="*/ 1063 w 3228"/>
                  <a:gd name="T17" fmla="*/ 104 h 924"/>
                  <a:gd name="T18" fmla="*/ 1050 w 3228"/>
                  <a:gd name="T19" fmla="*/ 118 h 924"/>
                  <a:gd name="T20" fmla="*/ 1031 w 3228"/>
                  <a:gd name="T21" fmla="*/ 127 h 924"/>
                  <a:gd name="T22" fmla="*/ 1011 w 3228"/>
                  <a:gd name="T23" fmla="*/ 130 h 924"/>
                  <a:gd name="T24" fmla="*/ 886 w 3228"/>
                  <a:gd name="T25" fmla="*/ 130 h 924"/>
                  <a:gd name="T26" fmla="*/ 223 w 3228"/>
                  <a:gd name="T27" fmla="*/ 794 h 924"/>
                  <a:gd name="T28" fmla="*/ 3004 w 3228"/>
                  <a:gd name="T29" fmla="*/ 794 h 924"/>
                  <a:gd name="T30" fmla="*/ 2342 w 3228"/>
                  <a:gd name="T31" fmla="*/ 130 h 924"/>
                  <a:gd name="T32" fmla="*/ 2216 w 3228"/>
                  <a:gd name="T33" fmla="*/ 130 h 924"/>
                  <a:gd name="T34" fmla="*/ 2196 w 3228"/>
                  <a:gd name="T35" fmla="*/ 127 h 924"/>
                  <a:gd name="T36" fmla="*/ 2178 w 3228"/>
                  <a:gd name="T37" fmla="*/ 118 h 924"/>
                  <a:gd name="T38" fmla="*/ 2164 w 3228"/>
                  <a:gd name="T39" fmla="*/ 104 h 924"/>
                  <a:gd name="T40" fmla="*/ 2154 w 3228"/>
                  <a:gd name="T41" fmla="*/ 86 h 924"/>
                  <a:gd name="T42" fmla="*/ 2152 w 3228"/>
                  <a:gd name="T43" fmla="*/ 65 h 924"/>
                  <a:gd name="T44" fmla="*/ 2154 w 3228"/>
                  <a:gd name="T45" fmla="*/ 45 h 924"/>
                  <a:gd name="T46" fmla="*/ 2164 w 3228"/>
                  <a:gd name="T47" fmla="*/ 26 h 924"/>
                  <a:gd name="T48" fmla="*/ 2178 w 3228"/>
                  <a:gd name="T49" fmla="*/ 13 h 924"/>
                  <a:gd name="T50" fmla="*/ 2196 w 3228"/>
                  <a:gd name="T51" fmla="*/ 3 h 924"/>
                  <a:gd name="T52" fmla="*/ 2216 w 3228"/>
                  <a:gd name="T53" fmla="*/ 0 h 924"/>
                  <a:gd name="T54" fmla="*/ 2368 w 3228"/>
                  <a:gd name="T55" fmla="*/ 0 h 924"/>
                  <a:gd name="T56" fmla="*/ 2385 w 3228"/>
                  <a:gd name="T57" fmla="*/ 3 h 924"/>
                  <a:gd name="T58" fmla="*/ 2401 w 3228"/>
                  <a:gd name="T59" fmla="*/ 9 h 924"/>
                  <a:gd name="T60" fmla="*/ 2415 w 3228"/>
                  <a:gd name="T61" fmla="*/ 19 h 924"/>
                  <a:gd name="T62" fmla="*/ 3208 w 3228"/>
                  <a:gd name="T63" fmla="*/ 812 h 924"/>
                  <a:gd name="T64" fmla="*/ 3220 w 3228"/>
                  <a:gd name="T65" fmla="*/ 828 h 924"/>
                  <a:gd name="T66" fmla="*/ 3226 w 3228"/>
                  <a:gd name="T67" fmla="*/ 846 h 924"/>
                  <a:gd name="T68" fmla="*/ 3228 w 3228"/>
                  <a:gd name="T69" fmla="*/ 864 h 924"/>
                  <a:gd name="T70" fmla="*/ 3223 w 3228"/>
                  <a:gd name="T71" fmla="*/ 883 h 924"/>
                  <a:gd name="T72" fmla="*/ 3213 w 3228"/>
                  <a:gd name="T73" fmla="*/ 900 h 924"/>
                  <a:gd name="T74" fmla="*/ 3199 w 3228"/>
                  <a:gd name="T75" fmla="*/ 913 h 924"/>
                  <a:gd name="T76" fmla="*/ 3182 w 3228"/>
                  <a:gd name="T77" fmla="*/ 922 h 924"/>
                  <a:gd name="T78" fmla="*/ 3162 w 3228"/>
                  <a:gd name="T79" fmla="*/ 924 h 924"/>
                  <a:gd name="T80" fmla="*/ 66 w 3228"/>
                  <a:gd name="T81" fmla="*/ 924 h 924"/>
                  <a:gd name="T82" fmla="*/ 46 w 3228"/>
                  <a:gd name="T83" fmla="*/ 922 h 924"/>
                  <a:gd name="T84" fmla="*/ 28 w 3228"/>
                  <a:gd name="T85" fmla="*/ 913 h 924"/>
                  <a:gd name="T86" fmla="*/ 15 w 3228"/>
                  <a:gd name="T87" fmla="*/ 900 h 924"/>
                  <a:gd name="T88" fmla="*/ 5 w 3228"/>
                  <a:gd name="T89" fmla="*/ 883 h 924"/>
                  <a:gd name="T90" fmla="*/ 0 w 3228"/>
                  <a:gd name="T91" fmla="*/ 864 h 924"/>
                  <a:gd name="T92" fmla="*/ 1 w 3228"/>
                  <a:gd name="T93" fmla="*/ 846 h 924"/>
                  <a:gd name="T94" fmla="*/ 7 w 3228"/>
                  <a:gd name="T95" fmla="*/ 828 h 924"/>
                  <a:gd name="T96" fmla="*/ 18 w 3228"/>
                  <a:gd name="T97" fmla="*/ 812 h 924"/>
                  <a:gd name="T98" fmla="*/ 812 w 3228"/>
                  <a:gd name="T99" fmla="*/ 19 h 924"/>
                  <a:gd name="T100" fmla="*/ 826 w 3228"/>
                  <a:gd name="T101" fmla="*/ 9 h 924"/>
                  <a:gd name="T102" fmla="*/ 842 w 3228"/>
                  <a:gd name="T103" fmla="*/ 3 h 924"/>
                  <a:gd name="T104" fmla="*/ 860 w 3228"/>
                  <a:gd name="T105" fmla="*/ 0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28" h="924">
                    <a:moveTo>
                      <a:pt x="860" y="0"/>
                    </a:moveTo>
                    <a:lnTo>
                      <a:pt x="1011" y="0"/>
                    </a:lnTo>
                    <a:lnTo>
                      <a:pt x="1031" y="3"/>
                    </a:lnTo>
                    <a:lnTo>
                      <a:pt x="1050" y="13"/>
                    </a:lnTo>
                    <a:lnTo>
                      <a:pt x="1063" y="26"/>
                    </a:lnTo>
                    <a:lnTo>
                      <a:pt x="1073" y="45"/>
                    </a:lnTo>
                    <a:lnTo>
                      <a:pt x="1076" y="65"/>
                    </a:lnTo>
                    <a:lnTo>
                      <a:pt x="1073" y="86"/>
                    </a:lnTo>
                    <a:lnTo>
                      <a:pt x="1063" y="104"/>
                    </a:lnTo>
                    <a:lnTo>
                      <a:pt x="1050" y="118"/>
                    </a:lnTo>
                    <a:lnTo>
                      <a:pt x="1031" y="127"/>
                    </a:lnTo>
                    <a:lnTo>
                      <a:pt x="1011" y="130"/>
                    </a:lnTo>
                    <a:lnTo>
                      <a:pt x="886" y="130"/>
                    </a:lnTo>
                    <a:lnTo>
                      <a:pt x="223" y="794"/>
                    </a:lnTo>
                    <a:lnTo>
                      <a:pt x="3004" y="794"/>
                    </a:lnTo>
                    <a:lnTo>
                      <a:pt x="2342" y="130"/>
                    </a:lnTo>
                    <a:lnTo>
                      <a:pt x="2216" y="130"/>
                    </a:lnTo>
                    <a:lnTo>
                      <a:pt x="2196" y="127"/>
                    </a:lnTo>
                    <a:lnTo>
                      <a:pt x="2178" y="118"/>
                    </a:lnTo>
                    <a:lnTo>
                      <a:pt x="2164" y="104"/>
                    </a:lnTo>
                    <a:lnTo>
                      <a:pt x="2154" y="86"/>
                    </a:lnTo>
                    <a:lnTo>
                      <a:pt x="2152" y="65"/>
                    </a:lnTo>
                    <a:lnTo>
                      <a:pt x="2154" y="45"/>
                    </a:lnTo>
                    <a:lnTo>
                      <a:pt x="2164" y="26"/>
                    </a:lnTo>
                    <a:lnTo>
                      <a:pt x="2178" y="13"/>
                    </a:lnTo>
                    <a:lnTo>
                      <a:pt x="2196" y="3"/>
                    </a:lnTo>
                    <a:lnTo>
                      <a:pt x="2216" y="0"/>
                    </a:lnTo>
                    <a:lnTo>
                      <a:pt x="2368" y="0"/>
                    </a:lnTo>
                    <a:lnTo>
                      <a:pt x="2385" y="3"/>
                    </a:lnTo>
                    <a:lnTo>
                      <a:pt x="2401" y="9"/>
                    </a:lnTo>
                    <a:lnTo>
                      <a:pt x="2415" y="19"/>
                    </a:lnTo>
                    <a:lnTo>
                      <a:pt x="3208" y="812"/>
                    </a:lnTo>
                    <a:lnTo>
                      <a:pt x="3220" y="828"/>
                    </a:lnTo>
                    <a:lnTo>
                      <a:pt x="3226" y="846"/>
                    </a:lnTo>
                    <a:lnTo>
                      <a:pt x="3228" y="864"/>
                    </a:lnTo>
                    <a:lnTo>
                      <a:pt x="3223" y="883"/>
                    </a:lnTo>
                    <a:lnTo>
                      <a:pt x="3213" y="900"/>
                    </a:lnTo>
                    <a:lnTo>
                      <a:pt x="3199" y="913"/>
                    </a:lnTo>
                    <a:lnTo>
                      <a:pt x="3182" y="922"/>
                    </a:lnTo>
                    <a:lnTo>
                      <a:pt x="3162" y="924"/>
                    </a:lnTo>
                    <a:lnTo>
                      <a:pt x="66" y="924"/>
                    </a:lnTo>
                    <a:lnTo>
                      <a:pt x="46" y="922"/>
                    </a:lnTo>
                    <a:lnTo>
                      <a:pt x="28" y="913"/>
                    </a:lnTo>
                    <a:lnTo>
                      <a:pt x="15" y="900"/>
                    </a:lnTo>
                    <a:lnTo>
                      <a:pt x="5" y="883"/>
                    </a:lnTo>
                    <a:lnTo>
                      <a:pt x="0" y="864"/>
                    </a:lnTo>
                    <a:lnTo>
                      <a:pt x="1" y="846"/>
                    </a:lnTo>
                    <a:lnTo>
                      <a:pt x="7" y="828"/>
                    </a:lnTo>
                    <a:lnTo>
                      <a:pt x="18" y="812"/>
                    </a:lnTo>
                    <a:lnTo>
                      <a:pt x="812" y="19"/>
                    </a:lnTo>
                    <a:lnTo>
                      <a:pt x="826" y="9"/>
                    </a:lnTo>
                    <a:lnTo>
                      <a:pt x="842" y="3"/>
                    </a:lnTo>
                    <a:lnTo>
                      <a:pt x="860"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86" name="Freeform 66">
                <a:extLst>
                  <a:ext uri="{FF2B5EF4-FFF2-40B4-BE49-F238E27FC236}">
                    <a16:creationId xmlns:a16="http://schemas.microsoft.com/office/drawing/2014/main" id="{1600E445-7D6B-479C-B264-1E939D0362F5}"/>
                  </a:ext>
                </a:extLst>
              </p:cNvPr>
              <p:cNvSpPr>
                <a:spLocks noEditPoints="1"/>
              </p:cNvSpPr>
              <p:nvPr/>
            </p:nvSpPr>
            <p:spPr bwMode="auto">
              <a:xfrm>
                <a:off x="5123" y="1044"/>
                <a:ext cx="2748" cy="3704"/>
              </a:xfrm>
              <a:custGeom>
                <a:avLst/>
                <a:gdLst>
                  <a:gd name="T0" fmla="*/ 1181 w 2748"/>
                  <a:gd name="T1" fmla="*/ 145 h 3704"/>
                  <a:gd name="T2" fmla="*/ 911 w 2748"/>
                  <a:gd name="T3" fmla="*/ 220 h 3704"/>
                  <a:gd name="T4" fmla="*/ 669 w 2748"/>
                  <a:gd name="T5" fmla="*/ 350 h 3704"/>
                  <a:gd name="T6" fmla="*/ 463 w 2748"/>
                  <a:gd name="T7" fmla="*/ 528 h 3704"/>
                  <a:gd name="T8" fmla="*/ 300 w 2748"/>
                  <a:gd name="T9" fmla="*/ 746 h 3704"/>
                  <a:gd name="T10" fmla="*/ 188 w 2748"/>
                  <a:gd name="T11" fmla="*/ 998 h 3704"/>
                  <a:gd name="T12" fmla="*/ 134 w 2748"/>
                  <a:gd name="T13" fmla="*/ 1277 h 3704"/>
                  <a:gd name="T14" fmla="*/ 142 w 2748"/>
                  <a:gd name="T15" fmla="*/ 1544 h 3704"/>
                  <a:gd name="T16" fmla="*/ 202 w 2748"/>
                  <a:gd name="T17" fmla="*/ 1788 h 3704"/>
                  <a:gd name="T18" fmla="*/ 310 w 2748"/>
                  <a:gd name="T19" fmla="*/ 2017 h 3704"/>
                  <a:gd name="T20" fmla="*/ 2390 w 2748"/>
                  <a:gd name="T21" fmla="*/ 2089 h 3704"/>
                  <a:gd name="T22" fmla="*/ 2515 w 2748"/>
                  <a:gd name="T23" fmla="*/ 1866 h 3704"/>
                  <a:gd name="T24" fmla="*/ 2591 w 2748"/>
                  <a:gd name="T25" fmla="*/ 1627 h 3704"/>
                  <a:gd name="T26" fmla="*/ 2617 w 2748"/>
                  <a:gd name="T27" fmla="*/ 1373 h 3704"/>
                  <a:gd name="T28" fmla="*/ 2584 w 2748"/>
                  <a:gd name="T29" fmla="*/ 1089 h 3704"/>
                  <a:gd name="T30" fmla="*/ 2491 w 2748"/>
                  <a:gd name="T31" fmla="*/ 827 h 3704"/>
                  <a:gd name="T32" fmla="*/ 2343 w 2748"/>
                  <a:gd name="T33" fmla="*/ 596 h 3704"/>
                  <a:gd name="T34" fmla="*/ 2150 w 2748"/>
                  <a:gd name="T35" fmla="*/ 404 h 3704"/>
                  <a:gd name="T36" fmla="*/ 1920 w 2748"/>
                  <a:gd name="T37" fmla="*/ 257 h 3704"/>
                  <a:gd name="T38" fmla="*/ 1658 w 2748"/>
                  <a:gd name="T39" fmla="*/ 164 h 3704"/>
                  <a:gd name="T40" fmla="*/ 1374 w 2748"/>
                  <a:gd name="T41" fmla="*/ 130 h 3704"/>
                  <a:gd name="T42" fmla="*/ 1576 w 2748"/>
                  <a:gd name="T43" fmla="*/ 15 h 3704"/>
                  <a:gd name="T44" fmla="*/ 1863 w 2748"/>
                  <a:gd name="T45" fmla="*/ 89 h 3704"/>
                  <a:gd name="T46" fmla="*/ 2122 w 2748"/>
                  <a:gd name="T47" fmla="*/ 221 h 3704"/>
                  <a:gd name="T48" fmla="*/ 2345 w 2748"/>
                  <a:gd name="T49" fmla="*/ 402 h 3704"/>
                  <a:gd name="T50" fmla="*/ 2525 w 2748"/>
                  <a:gd name="T51" fmla="*/ 626 h 3704"/>
                  <a:gd name="T52" fmla="*/ 2657 w 2748"/>
                  <a:gd name="T53" fmla="*/ 884 h 3704"/>
                  <a:gd name="T54" fmla="*/ 2733 w 2748"/>
                  <a:gd name="T55" fmla="*/ 1171 h 3704"/>
                  <a:gd name="T56" fmla="*/ 2744 w 2748"/>
                  <a:gd name="T57" fmla="*/ 1468 h 3704"/>
                  <a:gd name="T58" fmla="*/ 2697 w 2748"/>
                  <a:gd name="T59" fmla="*/ 1744 h 3704"/>
                  <a:gd name="T60" fmla="*/ 2595 w 2748"/>
                  <a:gd name="T61" fmla="*/ 2003 h 3704"/>
                  <a:gd name="T62" fmla="*/ 1427 w 2748"/>
                  <a:gd name="T63" fmla="*/ 3676 h 3704"/>
                  <a:gd name="T64" fmla="*/ 1374 w 2748"/>
                  <a:gd name="T65" fmla="*/ 3704 h 3704"/>
                  <a:gd name="T66" fmla="*/ 1320 w 2748"/>
                  <a:gd name="T67" fmla="*/ 3676 h 3704"/>
                  <a:gd name="T68" fmla="*/ 152 w 2748"/>
                  <a:gd name="T69" fmla="*/ 2003 h 3704"/>
                  <a:gd name="T70" fmla="*/ 50 w 2748"/>
                  <a:gd name="T71" fmla="*/ 1744 h 3704"/>
                  <a:gd name="T72" fmla="*/ 3 w 2748"/>
                  <a:gd name="T73" fmla="*/ 1468 h 3704"/>
                  <a:gd name="T74" fmla="*/ 14 w 2748"/>
                  <a:gd name="T75" fmla="*/ 1171 h 3704"/>
                  <a:gd name="T76" fmla="*/ 90 w 2748"/>
                  <a:gd name="T77" fmla="*/ 884 h 3704"/>
                  <a:gd name="T78" fmla="*/ 222 w 2748"/>
                  <a:gd name="T79" fmla="*/ 626 h 3704"/>
                  <a:gd name="T80" fmla="*/ 402 w 2748"/>
                  <a:gd name="T81" fmla="*/ 402 h 3704"/>
                  <a:gd name="T82" fmla="*/ 626 w 2748"/>
                  <a:gd name="T83" fmla="*/ 221 h 3704"/>
                  <a:gd name="T84" fmla="*/ 884 w 2748"/>
                  <a:gd name="T85" fmla="*/ 89 h 3704"/>
                  <a:gd name="T86" fmla="*/ 1171 w 2748"/>
                  <a:gd name="T87" fmla="*/ 15 h 3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48" h="3704">
                    <a:moveTo>
                      <a:pt x="1374" y="130"/>
                    </a:moveTo>
                    <a:lnTo>
                      <a:pt x="1277" y="134"/>
                    </a:lnTo>
                    <a:lnTo>
                      <a:pt x="1181" y="145"/>
                    </a:lnTo>
                    <a:lnTo>
                      <a:pt x="1089" y="164"/>
                    </a:lnTo>
                    <a:lnTo>
                      <a:pt x="998" y="189"/>
                    </a:lnTo>
                    <a:lnTo>
                      <a:pt x="911" y="220"/>
                    </a:lnTo>
                    <a:lnTo>
                      <a:pt x="827" y="257"/>
                    </a:lnTo>
                    <a:lnTo>
                      <a:pt x="746" y="301"/>
                    </a:lnTo>
                    <a:lnTo>
                      <a:pt x="669" y="350"/>
                    </a:lnTo>
                    <a:lnTo>
                      <a:pt x="597" y="404"/>
                    </a:lnTo>
                    <a:lnTo>
                      <a:pt x="528" y="463"/>
                    </a:lnTo>
                    <a:lnTo>
                      <a:pt x="463" y="528"/>
                    </a:lnTo>
                    <a:lnTo>
                      <a:pt x="405" y="596"/>
                    </a:lnTo>
                    <a:lnTo>
                      <a:pt x="350" y="669"/>
                    </a:lnTo>
                    <a:lnTo>
                      <a:pt x="300" y="746"/>
                    </a:lnTo>
                    <a:lnTo>
                      <a:pt x="257" y="827"/>
                    </a:lnTo>
                    <a:lnTo>
                      <a:pt x="219" y="911"/>
                    </a:lnTo>
                    <a:lnTo>
                      <a:pt x="188" y="998"/>
                    </a:lnTo>
                    <a:lnTo>
                      <a:pt x="164" y="1089"/>
                    </a:lnTo>
                    <a:lnTo>
                      <a:pt x="145" y="1181"/>
                    </a:lnTo>
                    <a:lnTo>
                      <a:pt x="134" y="1277"/>
                    </a:lnTo>
                    <a:lnTo>
                      <a:pt x="130" y="1373"/>
                    </a:lnTo>
                    <a:lnTo>
                      <a:pt x="134" y="1459"/>
                    </a:lnTo>
                    <a:lnTo>
                      <a:pt x="142" y="1544"/>
                    </a:lnTo>
                    <a:lnTo>
                      <a:pt x="156" y="1627"/>
                    </a:lnTo>
                    <a:lnTo>
                      <a:pt x="176" y="1709"/>
                    </a:lnTo>
                    <a:lnTo>
                      <a:pt x="202" y="1788"/>
                    </a:lnTo>
                    <a:lnTo>
                      <a:pt x="232" y="1866"/>
                    </a:lnTo>
                    <a:lnTo>
                      <a:pt x="269" y="1943"/>
                    </a:lnTo>
                    <a:lnTo>
                      <a:pt x="310" y="2017"/>
                    </a:lnTo>
                    <a:lnTo>
                      <a:pt x="357" y="2089"/>
                    </a:lnTo>
                    <a:lnTo>
                      <a:pt x="1374" y="3526"/>
                    </a:lnTo>
                    <a:lnTo>
                      <a:pt x="2390" y="2089"/>
                    </a:lnTo>
                    <a:lnTo>
                      <a:pt x="2437" y="2017"/>
                    </a:lnTo>
                    <a:lnTo>
                      <a:pt x="2478" y="1943"/>
                    </a:lnTo>
                    <a:lnTo>
                      <a:pt x="2515" y="1866"/>
                    </a:lnTo>
                    <a:lnTo>
                      <a:pt x="2545" y="1788"/>
                    </a:lnTo>
                    <a:lnTo>
                      <a:pt x="2571" y="1709"/>
                    </a:lnTo>
                    <a:lnTo>
                      <a:pt x="2591" y="1627"/>
                    </a:lnTo>
                    <a:lnTo>
                      <a:pt x="2605" y="1544"/>
                    </a:lnTo>
                    <a:lnTo>
                      <a:pt x="2614" y="1459"/>
                    </a:lnTo>
                    <a:lnTo>
                      <a:pt x="2617" y="1373"/>
                    </a:lnTo>
                    <a:lnTo>
                      <a:pt x="2612" y="1277"/>
                    </a:lnTo>
                    <a:lnTo>
                      <a:pt x="2602" y="1181"/>
                    </a:lnTo>
                    <a:lnTo>
                      <a:pt x="2584" y="1089"/>
                    </a:lnTo>
                    <a:lnTo>
                      <a:pt x="2559" y="998"/>
                    </a:lnTo>
                    <a:lnTo>
                      <a:pt x="2528" y="911"/>
                    </a:lnTo>
                    <a:lnTo>
                      <a:pt x="2491" y="827"/>
                    </a:lnTo>
                    <a:lnTo>
                      <a:pt x="2447" y="746"/>
                    </a:lnTo>
                    <a:lnTo>
                      <a:pt x="2397" y="669"/>
                    </a:lnTo>
                    <a:lnTo>
                      <a:pt x="2343" y="596"/>
                    </a:lnTo>
                    <a:lnTo>
                      <a:pt x="2284" y="528"/>
                    </a:lnTo>
                    <a:lnTo>
                      <a:pt x="2220" y="463"/>
                    </a:lnTo>
                    <a:lnTo>
                      <a:pt x="2150" y="404"/>
                    </a:lnTo>
                    <a:lnTo>
                      <a:pt x="2078" y="350"/>
                    </a:lnTo>
                    <a:lnTo>
                      <a:pt x="2001" y="301"/>
                    </a:lnTo>
                    <a:lnTo>
                      <a:pt x="1920" y="257"/>
                    </a:lnTo>
                    <a:lnTo>
                      <a:pt x="1836" y="220"/>
                    </a:lnTo>
                    <a:lnTo>
                      <a:pt x="1749" y="189"/>
                    </a:lnTo>
                    <a:lnTo>
                      <a:pt x="1658" y="164"/>
                    </a:lnTo>
                    <a:lnTo>
                      <a:pt x="1566" y="145"/>
                    </a:lnTo>
                    <a:lnTo>
                      <a:pt x="1471" y="134"/>
                    </a:lnTo>
                    <a:lnTo>
                      <a:pt x="1374" y="130"/>
                    </a:lnTo>
                    <a:close/>
                    <a:moveTo>
                      <a:pt x="1374" y="0"/>
                    </a:moveTo>
                    <a:lnTo>
                      <a:pt x="1476" y="4"/>
                    </a:lnTo>
                    <a:lnTo>
                      <a:pt x="1576" y="15"/>
                    </a:lnTo>
                    <a:lnTo>
                      <a:pt x="1674" y="34"/>
                    </a:lnTo>
                    <a:lnTo>
                      <a:pt x="1770" y="58"/>
                    </a:lnTo>
                    <a:lnTo>
                      <a:pt x="1863" y="89"/>
                    </a:lnTo>
                    <a:lnTo>
                      <a:pt x="1953" y="128"/>
                    </a:lnTo>
                    <a:lnTo>
                      <a:pt x="2038" y="171"/>
                    </a:lnTo>
                    <a:lnTo>
                      <a:pt x="2122" y="221"/>
                    </a:lnTo>
                    <a:lnTo>
                      <a:pt x="2200" y="277"/>
                    </a:lnTo>
                    <a:lnTo>
                      <a:pt x="2274" y="338"/>
                    </a:lnTo>
                    <a:lnTo>
                      <a:pt x="2345" y="402"/>
                    </a:lnTo>
                    <a:lnTo>
                      <a:pt x="2410" y="473"/>
                    </a:lnTo>
                    <a:lnTo>
                      <a:pt x="2471" y="548"/>
                    </a:lnTo>
                    <a:lnTo>
                      <a:pt x="2525" y="626"/>
                    </a:lnTo>
                    <a:lnTo>
                      <a:pt x="2575" y="709"/>
                    </a:lnTo>
                    <a:lnTo>
                      <a:pt x="2620" y="795"/>
                    </a:lnTo>
                    <a:lnTo>
                      <a:pt x="2657" y="884"/>
                    </a:lnTo>
                    <a:lnTo>
                      <a:pt x="2689" y="977"/>
                    </a:lnTo>
                    <a:lnTo>
                      <a:pt x="2714" y="1073"/>
                    </a:lnTo>
                    <a:lnTo>
                      <a:pt x="2733" y="1171"/>
                    </a:lnTo>
                    <a:lnTo>
                      <a:pt x="2744" y="1270"/>
                    </a:lnTo>
                    <a:lnTo>
                      <a:pt x="2748" y="1373"/>
                    </a:lnTo>
                    <a:lnTo>
                      <a:pt x="2744" y="1468"/>
                    </a:lnTo>
                    <a:lnTo>
                      <a:pt x="2735" y="1561"/>
                    </a:lnTo>
                    <a:lnTo>
                      <a:pt x="2719" y="1653"/>
                    </a:lnTo>
                    <a:lnTo>
                      <a:pt x="2697" y="1744"/>
                    </a:lnTo>
                    <a:lnTo>
                      <a:pt x="2669" y="1832"/>
                    </a:lnTo>
                    <a:lnTo>
                      <a:pt x="2635" y="1919"/>
                    </a:lnTo>
                    <a:lnTo>
                      <a:pt x="2595" y="2003"/>
                    </a:lnTo>
                    <a:lnTo>
                      <a:pt x="2549" y="2085"/>
                    </a:lnTo>
                    <a:lnTo>
                      <a:pt x="2497" y="2163"/>
                    </a:lnTo>
                    <a:lnTo>
                      <a:pt x="1427" y="3676"/>
                    </a:lnTo>
                    <a:lnTo>
                      <a:pt x="1412" y="3691"/>
                    </a:lnTo>
                    <a:lnTo>
                      <a:pt x="1395" y="3701"/>
                    </a:lnTo>
                    <a:lnTo>
                      <a:pt x="1374" y="3704"/>
                    </a:lnTo>
                    <a:lnTo>
                      <a:pt x="1353" y="3701"/>
                    </a:lnTo>
                    <a:lnTo>
                      <a:pt x="1335" y="3691"/>
                    </a:lnTo>
                    <a:lnTo>
                      <a:pt x="1320" y="3676"/>
                    </a:lnTo>
                    <a:lnTo>
                      <a:pt x="251" y="2163"/>
                    </a:lnTo>
                    <a:lnTo>
                      <a:pt x="198" y="2085"/>
                    </a:lnTo>
                    <a:lnTo>
                      <a:pt x="152" y="2003"/>
                    </a:lnTo>
                    <a:lnTo>
                      <a:pt x="113" y="1919"/>
                    </a:lnTo>
                    <a:lnTo>
                      <a:pt x="78" y="1833"/>
                    </a:lnTo>
                    <a:lnTo>
                      <a:pt x="50" y="1744"/>
                    </a:lnTo>
                    <a:lnTo>
                      <a:pt x="28" y="1653"/>
                    </a:lnTo>
                    <a:lnTo>
                      <a:pt x="12" y="1561"/>
                    </a:lnTo>
                    <a:lnTo>
                      <a:pt x="3" y="1468"/>
                    </a:lnTo>
                    <a:lnTo>
                      <a:pt x="0" y="1373"/>
                    </a:lnTo>
                    <a:lnTo>
                      <a:pt x="3" y="1270"/>
                    </a:lnTo>
                    <a:lnTo>
                      <a:pt x="14" y="1171"/>
                    </a:lnTo>
                    <a:lnTo>
                      <a:pt x="33" y="1073"/>
                    </a:lnTo>
                    <a:lnTo>
                      <a:pt x="58" y="977"/>
                    </a:lnTo>
                    <a:lnTo>
                      <a:pt x="90" y="884"/>
                    </a:lnTo>
                    <a:lnTo>
                      <a:pt x="128" y="795"/>
                    </a:lnTo>
                    <a:lnTo>
                      <a:pt x="171" y="709"/>
                    </a:lnTo>
                    <a:lnTo>
                      <a:pt x="222" y="626"/>
                    </a:lnTo>
                    <a:lnTo>
                      <a:pt x="277" y="548"/>
                    </a:lnTo>
                    <a:lnTo>
                      <a:pt x="337" y="473"/>
                    </a:lnTo>
                    <a:lnTo>
                      <a:pt x="402" y="402"/>
                    </a:lnTo>
                    <a:lnTo>
                      <a:pt x="473" y="338"/>
                    </a:lnTo>
                    <a:lnTo>
                      <a:pt x="547" y="277"/>
                    </a:lnTo>
                    <a:lnTo>
                      <a:pt x="626" y="221"/>
                    </a:lnTo>
                    <a:lnTo>
                      <a:pt x="709" y="171"/>
                    </a:lnTo>
                    <a:lnTo>
                      <a:pt x="795" y="128"/>
                    </a:lnTo>
                    <a:lnTo>
                      <a:pt x="884" y="89"/>
                    </a:lnTo>
                    <a:lnTo>
                      <a:pt x="977" y="58"/>
                    </a:lnTo>
                    <a:lnTo>
                      <a:pt x="1073" y="34"/>
                    </a:lnTo>
                    <a:lnTo>
                      <a:pt x="1171" y="15"/>
                    </a:lnTo>
                    <a:lnTo>
                      <a:pt x="1272" y="4"/>
                    </a:lnTo>
                    <a:lnTo>
                      <a:pt x="1374"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87" name="Freeform 67">
                <a:extLst>
                  <a:ext uri="{FF2B5EF4-FFF2-40B4-BE49-F238E27FC236}">
                    <a16:creationId xmlns:a16="http://schemas.microsoft.com/office/drawing/2014/main" id="{E3342741-5F8C-4EA7-82E6-AD0FE59C0401}"/>
                  </a:ext>
                </a:extLst>
              </p:cNvPr>
              <p:cNvSpPr>
                <a:spLocks/>
              </p:cNvSpPr>
              <p:nvPr/>
            </p:nvSpPr>
            <p:spPr bwMode="auto">
              <a:xfrm>
                <a:off x="5864" y="1785"/>
                <a:ext cx="1265" cy="1265"/>
              </a:xfrm>
              <a:custGeom>
                <a:avLst/>
                <a:gdLst>
                  <a:gd name="T0" fmla="*/ 768 w 1265"/>
                  <a:gd name="T1" fmla="*/ 15 h 1265"/>
                  <a:gd name="T2" fmla="*/ 952 w 1265"/>
                  <a:gd name="T3" fmla="*/ 86 h 1265"/>
                  <a:gd name="T4" fmla="*/ 1102 w 1265"/>
                  <a:gd name="T5" fmla="*/ 209 h 1265"/>
                  <a:gd name="T6" fmla="*/ 1209 w 1265"/>
                  <a:gd name="T7" fmla="*/ 372 h 1265"/>
                  <a:gd name="T8" fmla="*/ 1261 w 1265"/>
                  <a:gd name="T9" fmla="*/ 563 h 1265"/>
                  <a:gd name="T10" fmla="*/ 1250 w 1265"/>
                  <a:gd name="T11" fmla="*/ 768 h 1265"/>
                  <a:gd name="T12" fmla="*/ 1178 w 1265"/>
                  <a:gd name="T13" fmla="*/ 952 h 1265"/>
                  <a:gd name="T14" fmla="*/ 1056 w 1265"/>
                  <a:gd name="T15" fmla="*/ 1102 h 1265"/>
                  <a:gd name="T16" fmla="*/ 894 w 1265"/>
                  <a:gd name="T17" fmla="*/ 1209 h 1265"/>
                  <a:gd name="T18" fmla="*/ 701 w 1265"/>
                  <a:gd name="T19" fmla="*/ 1261 h 1265"/>
                  <a:gd name="T20" fmla="*/ 517 w 1265"/>
                  <a:gd name="T21" fmla="*/ 1253 h 1265"/>
                  <a:gd name="T22" fmla="*/ 352 w 1265"/>
                  <a:gd name="T23" fmla="*/ 1199 h 1265"/>
                  <a:gd name="T24" fmla="*/ 277 w 1265"/>
                  <a:gd name="T25" fmla="*/ 1145 h 1265"/>
                  <a:gd name="T26" fmla="*/ 272 w 1265"/>
                  <a:gd name="T27" fmla="*/ 1096 h 1265"/>
                  <a:gd name="T28" fmla="*/ 305 w 1265"/>
                  <a:gd name="T29" fmla="*/ 1057 h 1265"/>
                  <a:gd name="T30" fmla="*/ 353 w 1265"/>
                  <a:gd name="T31" fmla="*/ 1052 h 1265"/>
                  <a:gd name="T32" fmla="*/ 470 w 1265"/>
                  <a:gd name="T33" fmla="*/ 1107 h 1265"/>
                  <a:gd name="T34" fmla="*/ 633 w 1265"/>
                  <a:gd name="T35" fmla="*/ 1134 h 1265"/>
                  <a:gd name="T36" fmla="*/ 814 w 1265"/>
                  <a:gd name="T37" fmla="*/ 1099 h 1265"/>
                  <a:gd name="T38" fmla="*/ 966 w 1265"/>
                  <a:gd name="T39" fmla="*/ 1007 h 1265"/>
                  <a:gd name="T40" fmla="*/ 1075 w 1265"/>
                  <a:gd name="T41" fmla="*/ 867 h 1265"/>
                  <a:gd name="T42" fmla="*/ 1131 w 1265"/>
                  <a:gd name="T43" fmla="*/ 695 h 1265"/>
                  <a:gd name="T44" fmla="*/ 1118 w 1265"/>
                  <a:gd name="T45" fmla="*/ 510 h 1265"/>
                  <a:gd name="T46" fmla="*/ 1044 w 1265"/>
                  <a:gd name="T47" fmla="*/ 346 h 1265"/>
                  <a:gd name="T48" fmla="*/ 918 w 1265"/>
                  <a:gd name="T49" fmla="*/ 221 h 1265"/>
                  <a:gd name="T50" fmla="*/ 756 w 1265"/>
                  <a:gd name="T51" fmla="*/ 146 h 1265"/>
                  <a:gd name="T52" fmla="*/ 569 w 1265"/>
                  <a:gd name="T53" fmla="*/ 134 h 1265"/>
                  <a:gd name="T54" fmla="*/ 397 w 1265"/>
                  <a:gd name="T55" fmla="*/ 190 h 1265"/>
                  <a:gd name="T56" fmla="*/ 257 w 1265"/>
                  <a:gd name="T57" fmla="*/ 300 h 1265"/>
                  <a:gd name="T58" fmla="*/ 164 w 1265"/>
                  <a:gd name="T59" fmla="*/ 451 h 1265"/>
                  <a:gd name="T60" fmla="*/ 131 w 1265"/>
                  <a:gd name="T61" fmla="*/ 632 h 1265"/>
                  <a:gd name="T62" fmla="*/ 158 w 1265"/>
                  <a:gd name="T63" fmla="*/ 795 h 1265"/>
                  <a:gd name="T64" fmla="*/ 213 w 1265"/>
                  <a:gd name="T65" fmla="*/ 911 h 1265"/>
                  <a:gd name="T66" fmla="*/ 208 w 1265"/>
                  <a:gd name="T67" fmla="*/ 960 h 1265"/>
                  <a:gd name="T68" fmla="*/ 168 w 1265"/>
                  <a:gd name="T69" fmla="*/ 993 h 1265"/>
                  <a:gd name="T70" fmla="*/ 120 w 1265"/>
                  <a:gd name="T71" fmla="*/ 988 h 1265"/>
                  <a:gd name="T72" fmla="*/ 66 w 1265"/>
                  <a:gd name="T73" fmla="*/ 913 h 1265"/>
                  <a:gd name="T74" fmla="*/ 11 w 1265"/>
                  <a:gd name="T75" fmla="*/ 748 h 1265"/>
                  <a:gd name="T76" fmla="*/ 4 w 1265"/>
                  <a:gd name="T77" fmla="*/ 563 h 1265"/>
                  <a:gd name="T78" fmla="*/ 56 w 1265"/>
                  <a:gd name="T79" fmla="*/ 372 h 1265"/>
                  <a:gd name="T80" fmla="*/ 163 w 1265"/>
                  <a:gd name="T81" fmla="*/ 209 h 1265"/>
                  <a:gd name="T82" fmla="*/ 313 w 1265"/>
                  <a:gd name="T83" fmla="*/ 86 h 1265"/>
                  <a:gd name="T84" fmla="*/ 497 w 1265"/>
                  <a:gd name="T85" fmla="*/ 15 h 1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65" h="1265">
                    <a:moveTo>
                      <a:pt x="633" y="0"/>
                    </a:moveTo>
                    <a:lnTo>
                      <a:pt x="701" y="4"/>
                    </a:lnTo>
                    <a:lnTo>
                      <a:pt x="768" y="15"/>
                    </a:lnTo>
                    <a:lnTo>
                      <a:pt x="833" y="33"/>
                    </a:lnTo>
                    <a:lnTo>
                      <a:pt x="894" y="56"/>
                    </a:lnTo>
                    <a:lnTo>
                      <a:pt x="952" y="86"/>
                    </a:lnTo>
                    <a:lnTo>
                      <a:pt x="1005" y="122"/>
                    </a:lnTo>
                    <a:lnTo>
                      <a:pt x="1056" y="163"/>
                    </a:lnTo>
                    <a:lnTo>
                      <a:pt x="1102" y="209"/>
                    </a:lnTo>
                    <a:lnTo>
                      <a:pt x="1143" y="259"/>
                    </a:lnTo>
                    <a:lnTo>
                      <a:pt x="1178" y="313"/>
                    </a:lnTo>
                    <a:lnTo>
                      <a:pt x="1209" y="372"/>
                    </a:lnTo>
                    <a:lnTo>
                      <a:pt x="1233" y="433"/>
                    </a:lnTo>
                    <a:lnTo>
                      <a:pt x="1250" y="497"/>
                    </a:lnTo>
                    <a:lnTo>
                      <a:pt x="1261" y="563"/>
                    </a:lnTo>
                    <a:lnTo>
                      <a:pt x="1265" y="632"/>
                    </a:lnTo>
                    <a:lnTo>
                      <a:pt x="1261" y="701"/>
                    </a:lnTo>
                    <a:lnTo>
                      <a:pt x="1250" y="768"/>
                    </a:lnTo>
                    <a:lnTo>
                      <a:pt x="1233" y="832"/>
                    </a:lnTo>
                    <a:lnTo>
                      <a:pt x="1209" y="893"/>
                    </a:lnTo>
                    <a:lnTo>
                      <a:pt x="1178" y="952"/>
                    </a:lnTo>
                    <a:lnTo>
                      <a:pt x="1143" y="1005"/>
                    </a:lnTo>
                    <a:lnTo>
                      <a:pt x="1102" y="1056"/>
                    </a:lnTo>
                    <a:lnTo>
                      <a:pt x="1056" y="1102"/>
                    </a:lnTo>
                    <a:lnTo>
                      <a:pt x="1005" y="1143"/>
                    </a:lnTo>
                    <a:lnTo>
                      <a:pt x="952" y="1178"/>
                    </a:lnTo>
                    <a:lnTo>
                      <a:pt x="894" y="1209"/>
                    </a:lnTo>
                    <a:lnTo>
                      <a:pt x="833" y="1232"/>
                    </a:lnTo>
                    <a:lnTo>
                      <a:pt x="768" y="1250"/>
                    </a:lnTo>
                    <a:lnTo>
                      <a:pt x="701" y="1261"/>
                    </a:lnTo>
                    <a:lnTo>
                      <a:pt x="633" y="1265"/>
                    </a:lnTo>
                    <a:lnTo>
                      <a:pt x="574" y="1262"/>
                    </a:lnTo>
                    <a:lnTo>
                      <a:pt x="517" y="1253"/>
                    </a:lnTo>
                    <a:lnTo>
                      <a:pt x="460" y="1241"/>
                    </a:lnTo>
                    <a:lnTo>
                      <a:pt x="405" y="1222"/>
                    </a:lnTo>
                    <a:lnTo>
                      <a:pt x="352" y="1199"/>
                    </a:lnTo>
                    <a:lnTo>
                      <a:pt x="301" y="1170"/>
                    </a:lnTo>
                    <a:lnTo>
                      <a:pt x="287" y="1159"/>
                    </a:lnTo>
                    <a:lnTo>
                      <a:pt x="277" y="1145"/>
                    </a:lnTo>
                    <a:lnTo>
                      <a:pt x="271" y="1129"/>
                    </a:lnTo>
                    <a:lnTo>
                      <a:pt x="270" y="1113"/>
                    </a:lnTo>
                    <a:lnTo>
                      <a:pt x="272" y="1096"/>
                    </a:lnTo>
                    <a:lnTo>
                      <a:pt x="280" y="1080"/>
                    </a:lnTo>
                    <a:lnTo>
                      <a:pt x="291" y="1067"/>
                    </a:lnTo>
                    <a:lnTo>
                      <a:pt x="305" y="1057"/>
                    </a:lnTo>
                    <a:lnTo>
                      <a:pt x="321" y="1051"/>
                    </a:lnTo>
                    <a:lnTo>
                      <a:pt x="337" y="1050"/>
                    </a:lnTo>
                    <a:lnTo>
                      <a:pt x="353" y="1052"/>
                    </a:lnTo>
                    <a:lnTo>
                      <a:pt x="369" y="1058"/>
                    </a:lnTo>
                    <a:lnTo>
                      <a:pt x="419" y="1086"/>
                    </a:lnTo>
                    <a:lnTo>
                      <a:pt x="470" y="1107"/>
                    </a:lnTo>
                    <a:lnTo>
                      <a:pt x="522" y="1122"/>
                    </a:lnTo>
                    <a:lnTo>
                      <a:pt x="577" y="1130"/>
                    </a:lnTo>
                    <a:lnTo>
                      <a:pt x="633" y="1134"/>
                    </a:lnTo>
                    <a:lnTo>
                      <a:pt x="696" y="1129"/>
                    </a:lnTo>
                    <a:lnTo>
                      <a:pt x="756" y="1118"/>
                    </a:lnTo>
                    <a:lnTo>
                      <a:pt x="814" y="1099"/>
                    </a:lnTo>
                    <a:lnTo>
                      <a:pt x="869" y="1075"/>
                    </a:lnTo>
                    <a:lnTo>
                      <a:pt x="918" y="1043"/>
                    </a:lnTo>
                    <a:lnTo>
                      <a:pt x="966" y="1007"/>
                    </a:lnTo>
                    <a:lnTo>
                      <a:pt x="1008" y="965"/>
                    </a:lnTo>
                    <a:lnTo>
                      <a:pt x="1044" y="918"/>
                    </a:lnTo>
                    <a:lnTo>
                      <a:pt x="1075" y="867"/>
                    </a:lnTo>
                    <a:lnTo>
                      <a:pt x="1100" y="814"/>
                    </a:lnTo>
                    <a:lnTo>
                      <a:pt x="1118" y="755"/>
                    </a:lnTo>
                    <a:lnTo>
                      <a:pt x="1131" y="695"/>
                    </a:lnTo>
                    <a:lnTo>
                      <a:pt x="1135" y="632"/>
                    </a:lnTo>
                    <a:lnTo>
                      <a:pt x="1131" y="569"/>
                    </a:lnTo>
                    <a:lnTo>
                      <a:pt x="1118" y="510"/>
                    </a:lnTo>
                    <a:lnTo>
                      <a:pt x="1100" y="451"/>
                    </a:lnTo>
                    <a:lnTo>
                      <a:pt x="1075" y="397"/>
                    </a:lnTo>
                    <a:lnTo>
                      <a:pt x="1044" y="346"/>
                    </a:lnTo>
                    <a:lnTo>
                      <a:pt x="1008" y="300"/>
                    </a:lnTo>
                    <a:lnTo>
                      <a:pt x="966" y="257"/>
                    </a:lnTo>
                    <a:lnTo>
                      <a:pt x="918" y="221"/>
                    </a:lnTo>
                    <a:lnTo>
                      <a:pt x="869" y="190"/>
                    </a:lnTo>
                    <a:lnTo>
                      <a:pt x="814" y="164"/>
                    </a:lnTo>
                    <a:lnTo>
                      <a:pt x="756" y="146"/>
                    </a:lnTo>
                    <a:lnTo>
                      <a:pt x="696" y="134"/>
                    </a:lnTo>
                    <a:lnTo>
                      <a:pt x="633" y="131"/>
                    </a:lnTo>
                    <a:lnTo>
                      <a:pt x="569" y="134"/>
                    </a:lnTo>
                    <a:lnTo>
                      <a:pt x="510" y="146"/>
                    </a:lnTo>
                    <a:lnTo>
                      <a:pt x="451" y="164"/>
                    </a:lnTo>
                    <a:lnTo>
                      <a:pt x="397" y="190"/>
                    </a:lnTo>
                    <a:lnTo>
                      <a:pt x="346" y="221"/>
                    </a:lnTo>
                    <a:lnTo>
                      <a:pt x="300" y="257"/>
                    </a:lnTo>
                    <a:lnTo>
                      <a:pt x="257" y="300"/>
                    </a:lnTo>
                    <a:lnTo>
                      <a:pt x="221" y="346"/>
                    </a:lnTo>
                    <a:lnTo>
                      <a:pt x="190" y="397"/>
                    </a:lnTo>
                    <a:lnTo>
                      <a:pt x="164" y="451"/>
                    </a:lnTo>
                    <a:lnTo>
                      <a:pt x="147" y="510"/>
                    </a:lnTo>
                    <a:lnTo>
                      <a:pt x="134" y="569"/>
                    </a:lnTo>
                    <a:lnTo>
                      <a:pt x="131" y="632"/>
                    </a:lnTo>
                    <a:lnTo>
                      <a:pt x="134" y="688"/>
                    </a:lnTo>
                    <a:lnTo>
                      <a:pt x="143" y="742"/>
                    </a:lnTo>
                    <a:lnTo>
                      <a:pt x="158" y="795"/>
                    </a:lnTo>
                    <a:lnTo>
                      <a:pt x="179" y="846"/>
                    </a:lnTo>
                    <a:lnTo>
                      <a:pt x="205" y="896"/>
                    </a:lnTo>
                    <a:lnTo>
                      <a:pt x="213" y="911"/>
                    </a:lnTo>
                    <a:lnTo>
                      <a:pt x="215" y="928"/>
                    </a:lnTo>
                    <a:lnTo>
                      <a:pt x="214" y="944"/>
                    </a:lnTo>
                    <a:lnTo>
                      <a:pt x="208" y="960"/>
                    </a:lnTo>
                    <a:lnTo>
                      <a:pt x="198" y="974"/>
                    </a:lnTo>
                    <a:lnTo>
                      <a:pt x="184" y="985"/>
                    </a:lnTo>
                    <a:lnTo>
                      <a:pt x="168" y="993"/>
                    </a:lnTo>
                    <a:lnTo>
                      <a:pt x="152" y="995"/>
                    </a:lnTo>
                    <a:lnTo>
                      <a:pt x="136" y="993"/>
                    </a:lnTo>
                    <a:lnTo>
                      <a:pt x="120" y="988"/>
                    </a:lnTo>
                    <a:lnTo>
                      <a:pt x="106" y="978"/>
                    </a:lnTo>
                    <a:lnTo>
                      <a:pt x="95" y="964"/>
                    </a:lnTo>
                    <a:lnTo>
                      <a:pt x="66" y="913"/>
                    </a:lnTo>
                    <a:lnTo>
                      <a:pt x="43" y="860"/>
                    </a:lnTo>
                    <a:lnTo>
                      <a:pt x="24" y="805"/>
                    </a:lnTo>
                    <a:lnTo>
                      <a:pt x="11" y="748"/>
                    </a:lnTo>
                    <a:lnTo>
                      <a:pt x="3" y="691"/>
                    </a:lnTo>
                    <a:lnTo>
                      <a:pt x="0" y="632"/>
                    </a:lnTo>
                    <a:lnTo>
                      <a:pt x="4" y="563"/>
                    </a:lnTo>
                    <a:lnTo>
                      <a:pt x="15" y="497"/>
                    </a:lnTo>
                    <a:lnTo>
                      <a:pt x="33" y="433"/>
                    </a:lnTo>
                    <a:lnTo>
                      <a:pt x="56" y="372"/>
                    </a:lnTo>
                    <a:lnTo>
                      <a:pt x="87" y="313"/>
                    </a:lnTo>
                    <a:lnTo>
                      <a:pt x="122" y="259"/>
                    </a:lnTo>
                    <a:lnTo>
                      <a:pt x="163" y="209"/>
                    </a:lnTo>
                    <a:lnTo>
                      <a:pt x="209" y="163"/>
                    </a:lnTo>
                    <a:lnTo>
                      <a:pt x="260" y="122"/>
                    </a:lnTo>
                    <a:lnTo>
                      <a:pt x="313" y="86"/>
                    </a:lnTo>
                    <a:lnTo>
                      <a:pt x="372" y="56"/>
                    </a:lnTo>
                    <a:lnTo>
                      <a:pt x="433" y="33"/>
                    </a:lnTo>
                    <a:lnTo>
                      <a:pt x="497" y="15"/>
                    </a:lnTo>
                    <a:lnTo>
                      <a:pt x="564" y="4"/>
                    </a:lnTo>
                    <a:lnTo>
                      <a:pt x="633"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grpSp>
        <p:sp>
          <p:nvSpPr>
            <p:cNvPr id="3" name="Tekstvak 2"/>
            <p:cNvSpPr txBox="1"/>
            <p:nvPr/>
          </p:nvSpPr>
          <p:spPr>
            <a:xfrm>
              <a:off x="7001833" y="2445261"/>
              <a:ext cx="1653069" cy="369332"/>
            </a:xfrm>
            <a:prstGeom prst="rect">
              <a:avLst/>
            </a:prstGeom>
            <a:noFill/>
          </p:spPr>
          <p:txBody>
            <a:bodyPr wrap="square" rtlCol="0">
              <a:spAutoFit/>
            </a:bodyPr>
            <a:lstStyle/>
            <a:p>
              <a:r>
                <a:rPr lang="nl-NL" dirty="0">
                  <a:solidFill>
                    <a:schemeClr val="bg1"/>
                  </a:solidFill>
                  <a:latin typeface="+mj-lt"/>
                  <a:ea typeface="Verdana" panose="020B0604030504040204" pitchFamily="34" charset="0"/>
                  <a:cs typeface="Verdana" panose="020B0604030504040204" pitchFamily="34" charset="0"/>
                </a:rPr>
                <a:t>Doelen 2022</a:t>
              </a:r>
            </a:p>
          </p:txBody>
        </p:sp>
        <p:sp>
          <p:nvSpPr>
            <p:cNvPr id="83" name="Tekstvak 82"/>
            <p:cNvSpPr txBox="1"/>
            <p:nvPr/>
          </p:nvSpPr>
          <p:spPr>
            <a:xfrm>
              <a:off x="947537" y="2395522"/>
              <a:ext cx="1619571" cy="369332"/>
            </a:xfrm>
            <a:prstGeom prst="rect">
              <a:avLst/>
            </a:prstGeom>
            <a:noFill/>
          </p:spPr>
          <p:txBody>
            <a:bodyPr wrap="square" rtlCol="0">
              <a:spAutoFit/>
            </a:bodyPr>
            <a:lstStyle/>
            <a:p>
              <a:r>
                <a:rPr lang="nl-NL" dirty="0">
                  <a:solidFill>
                    <a:schemeClr val="bg1"/>
                  </a:solidFill>
                  <a:latin typeface="+mj-lt"/>
                  <a:ea typeface="Verdana" panose="020B0604030504040204" pitchFamily="34" charset="0"/>
                  <a:cs typeface="Verdana" panose="020B0604030504040204" pitchFamily="34" charset="0"/>
                </a:rPr>
                <a:t>Ambitie regio</a:t>
              </a:r>
            </a:p>
          </p:txBody>
        </p:sp>
        <p:sp>
          <p:nvSpPr>
            <p:cNvPr id="89" name="Tekstvak 88"/>
            <p:cNvSpPr txBox="1"/>
            <p:nvPr/>
          </p:nvSpPr>
          <p:spPr>
            <a:xfrm>
              <a:off x="9954207" y="2324734"/>
              <a:ext cx="1958639" cy="646331"/>
            </a:xfrm>
            <a:prstGeom prst="rect">
              <a:avLst/>
            </a:prstGeom>
            <a:noFill/>
          </p:spPr>
          <p:txBody>
            <a:bodyPr wrap="square" rtlCol="0">
              <a:spAutoFit/>
            </a:bodyPr>
            <a:lstStyle/>
            <a:p>
              <a:r>
                <a:rPr lang="nl-NL" dirty="0">
                  <a:solidFill>
                    <a:schemeClr val="bg1"/>
                  </a:solidFill>
                  <a:latin typeface="+mj-lt"/>
                  <a:ea typeface="Verdana" panose="020B0604030504040204" pitchFamily="34" charset="0"/>
                  <a:cs typeface="Verdana" panose="020B0604030504040204" pitchFamily="34" charset="0"/>
                </a:rPr>
                <a:t>Inzet  </a:t>
              </a:r>
            </a:p>
            <a:p>
              <a:r>
                <a:rPr lang="nl-NL" dirty="0">
                  <a:solidFill>
                    <a:schemeClr val="bg1"/>
                  </a:solidFill>
                  <a:latin typeface="+mj-lt"/>
                  <a:ea typeface="Verdana" panose="020B0604030504040204" pitchFamily="34" charset="0"/>
                  <a:cs typeface="Verdana" panose="020B0604030504040204" pitchFamily="34" charset="0"/>
                </a:rPr>
                <a:t>NZa</a:t>
              </a:r>
            </a:p>
          </p:txBody>
        </p:sp>
        <p:grpSp>
          <p:nvGrpSpPr>
            <p:cNvPr id="92" name="Group 35">
              <a:extLst>
                <a:ext uri="{FF2B5EF4-FFF2-40B4-BE49-F238E27FC236}">
                  <a16:creationId xmlns:a16="http://schemas.microsoft.com/office/drawing/2014/main" id="{4C349634-7C88-4633-95EC-B7CD399AFE6C}"/>
                </a:ext>
              </a:extLst>
            </p:cNvPr>
            <p:cNvGrpSpPr>
              <a:grpSpLocks noChangeAspect="1"/>
            </p:cNvGrpSpPr>
            <p:nvPr/>
          </p:nvGrpSpPr>
          <p:grpSpPr bwMode="auto">
            <a:xfrm>
              <a:off x="6420520" y="2395522"/>
              <a:ext cx="461709" cy="461707"/>
              <a:chOff x="4870" y="737"/>
              <a:chExt cx="4097" cy="4097"/>
            </a:xfrm>
            <a:solidFill>
              <a:schemeClr val="bg1"/>
            </a:solidFill>
          </p:grpSpPr>
          <p:sp>
            <p:nvSpPr>
              <p:cNvPr id="93" name="Freeform 37">
                <a:extLst>
                  <a:ext uri="{FF2B5EF4-FFF2-40B4-BE49-F238E27FC236}">
                    <a16:creationId xmlns:a16="http://schemas.microsoft.com/office/drawing/2014/main" id="{D230308B-BE31-4F9C-BFA9-58531595D0CC}"/>
                  </a:ext>
                </a:extLst>
              </p:cNvPr>
              <p:cNvSpPr>
                <a:spLocks/>
              </p:cNvSpPr>
              <p:nvPr/>
            </p:nvSpPr>
            <p:spPr bwMode="auto">
              <a:xfrm>
                <a:off x="6528" y="1952"/>
                <a:ext cx="1104" cy="497"/>
              </a:xfrm>
              <a:custGeom>
                <a:avLst/>
                <a:gdLst>
                  <a:gd name="T0" fmla="*/ 390 w 1104"/>
                  <a:gd name="T1" fmla="*/ 0 h 497"/>
                  <a:gd name="T2" fmla="*/ 461 w 1104"/>
                  <a:gd name="T3" fmla="*/ 3 h 497"/>
                  <a:gd name="T4" fmla="*/ 531 w 1104"/>
                  <a:gd name="T5" fmla="*/ 13 h 497"/>
                  <a:gd name="T6" fmla="*/ 599 w 1104"/>
                  <a:gd name="T7" fmla="*/ 27 h 497"/>
                  <a:gd name="T8" fmla="*/ 665 w 1104"/>
                  <a:gd name="T9" fmla="*/ 47 h 497"/>
                  <a:gd name="T10" fmla="*/ 730 w 1104"/>
                  <a:gd name="T11" fmla="*/ 73 h 497"/>
                  <a:gd name="T12" fmla="*/ 792 w 1104"/>
                  <a:gd name="T13" fmla="*/ 104 h 497"/>
                  <a:gd name="T14" fmla="*/ 850 w 1104"/>
                  <a:gd name="T15" fmla="*/ 139 h 497"/>
                  <a:gd name="T16" fmla="*/ 906 w 1104"/>
                  <a:gd name="T17" fmla="*/ 180 h 497"/>
                  <a:gd name="T18" fmla="*/ 959 w 1104"/>
                  <a:gd name="T19" fmla="*/ 224 h 497"/>
                  <a:gd name="T20" fmla="*/ 1008 w 1104"/>
                  <a:gd name="T21" fmla="*/ 274 h 497"/>
                  <a:gd name="T22" fmla="*/ 1053 w 1104"/>
                  <a:gd name="T23" fmla="*/ 329 h 497"/>
                  <a:gd name="T24" fmla="*/ 1094 w 1104"/>
                  <a:gd name="T25" fmla="*/ 387 h 497"/>
                  <a:gd name="T26" fmla="*/ 1102 w 1104"/>
                  <a:gd name="T27" fmla="*/ 405 h 497"/>
                  <a:gd name="T28" fmla="*/ 1104 w 1104"/>
                  <a:gd name="T29" fmla="*/ 422 h 497"/>
                  <a:gd name="T30" fmla="*/ 1103 w 1104"/>
                  <a:gd name="T31" fmla="*/ 441 h 497"/>
                  <a:gd name="T32" fmla="*/ 1097 w 1104"/>
                  <a:gd name="T33" fmla="*/ 458 h 497"/>
                  <a:gd name="T34" fmla="*/ 1087 w 1104"/>
                  <a:gd name="T35" fmla="*/ 473 h 497"/>
                  <a:gd name="T36" fmla="*/ 1072 w 1104"/>
                  <a:gd name="T37" fmla="*/ 486 h 497"/>
                  <a:gd name="T38" fmla="*/ 1053 w 1104"/>
                  <a:gd name="T39" fmla="*/ 493 h 497"/>
                  <a:gd name="T40" fmla="*/ 1033 w 1104"/>
                  <a:gd name="T41" fmla="*/ 497 h 497"/>
                  <a:gd name="T42" fmla="*/ 1016 w 1104"/>
                  <a:gd name="T43" fmla="*/ 494 h 497"/>
                  <a:gd name="T44" fmla="*/ 1000 w 1104"/>
                  <a:gd name="T45" fmla="*/ 488 h 497"/>
                  <a:gd name="T46" fmla="*/ 986 w 1104"/>
                  <a:gd name="T47" fmla="*/ 478 h 497"/>
                  <a:gd name="T48" fmla="*/ 974 w 1104"/>
                  <a:gd name="T49" fmla="*/ 463 h 497"/>
                  <a:gd name="T50" fmla="*/ 936 w 1104"/>
                  <a:gd name="T51" fmla="*/ 411 h 497"/>
                  <a:gd name="T52" fmla="*/ 895 w 1104"/>
                  <a:gd name="T53" fmla="*/ 362 h 497"/>
                  <a:gd name="T54" fmla="*/ 850 w 1104"/>
                  <a:gd name="T55" fmla="*/ 318 h 497"/>
                  <a:gd name="T56" fmla="*/ 802 w 1104"/>
                  <a:gd name="T57" fmla="*/ 278 h 497"/>
                  <a:gd name="T58" fmla="*/ 750 w 1104"/>
                  <a:gd name="T59" fmla="*/ 243 h 497"/>
                  <a:gd name="T60" fmla="*/ 695 w 1104"/>
                  <a:gd name="T61" fmla="*/ 213 h 497"/>
                  <a:gd name="T62" fmla="*/ 638 w 1104"/>
                  <a:gd name="T63" fmla="*/ 188 h 497"/>
                  <a:gd name="T64" fmla="*/ 579 w 1104"/>
                  <a:gd name="T65" fmla="*/ 168 h 497"/>
                  <a:gd name="T66" fmla="*/ 517 w 1104"/>
                  <a:gd name="T67" fmla="*/ 155 h 497"/>
                  <a:gd name="T68" fmla="*/ 455 w 1104"/>
                  <a:gd name="T69" fmla="*/ 146 h 497"/>
                  <a:gd name="T70" fmla="*/ 390 w 1104"/>
                  <a:gd name="T71" fmla="*/ 142 h 497"/>
                  <a:gd name="T72" fmla="*/ 329 w 1104"/>
                  <a:gd name="T73" fmla="*/ 145 h 497"/>
                  <a:gd name="T74" fmla="*/ 271 w 1104"/>
                  <a:gd name="T75" fmla="*/ 152 h 497"/>
                  <a:gd name="T76" fmla="*/ 212 w 1104"/>
                  <a:gd name="T77" fmla="*/ 166 h 497"/>
                  <a:gd name="T78" fmla="*/ 155 w 1104"/>
                  <a:gd name="T79" fmla="*/ 183 h 497"/>
                  <a:gd name="T80" fmla="*/ 101 w 1104"/>
                  <a:gd name="T81" fmla="*/ 206 h 497"/>
                  <a:gd name="T82" fmla="*/ 82 w 1104"/>
                  <a:gd name="T83" fmla="*/ 212 h 497"/>
                  <a:gd name="T84" fmla="*/ 63 w 1104"/>
                  <a:gd name="T85" fmla="*/ 212 h 497"/>
                  <a:gd name="T86" fmla="*/ 46 w 1104"/>
                  <a:gd name="T87" fmla="*/ 208 h 497"/>
                  <a:gd name="T88" fmla="*/ 30 w 1104"/>
                  <a:gd name="T89" fmla="*/ 199 h 497"/>
                  <a:gd name="T90" fmla="*/ 16 w 1104"/>
                  <a:gd name="T91" fmla="*/ 187 h 497"/>
                  <a:gd name="T92" fmla="*/ 6 w 1104"/>
                  <a:gd name="T93" fmla="*/ 171 h 497"/>
                  <a:gd name="T94" fmla="*/ 0 w 1104"/>
                  <a:gd name="T95" fmla="*/ 153 h 497"/>
                  <a:gd name="T96" fmla="*/ 0 w 1104"/>
                  <a:gd name="T97" fmla="*/ 135 h 497"/>
                  <a:gd name="T98" fmla="*/ 3 w 1104"/>
                  <a:gd name="T99" fmla="*/ 117 h 497"/>
                  <a:gd name="T100" fmla="*/ 12 w 1104"/>
                  <a:gd name="T101" fmla="*/ 101 h 497"/>
                  <a:gd name="T102" fmla="*/ 25 w 1104"/>
                  <a:gd name="T103" fmla="*/ 88 h 497"/>
                  <a:gd name="T104" fmla="*/ 41 w 1104"/>
                  <a:gd name="T105" fmla="*/ 78 h 497"/>
                  <a:gd name="T106" fmla="*/ 107 w 1104"/>
                  <a:gd name="T107" fmla="*/ 50 h 497"/>
                  <a:gd name="T108" fmla="*/ 176 w 1104"/>
                  <a:gd name="T109" fmla="*/ 28 h 497"/>
                  <a:gd name="T110" fmla="*/ 246 w 1104"/>
                  <a:gd name="T111" fmla="*/ 13 h 497"/>
                  <a:gd name="T112" fmla="*/ 317 w 1104"/>
                  <a:gd name="T113" fmla="*/ 4 h 497"/>
                  <a:gd name="T114" fmla="*/ 390 w 1104"/>
                  <a:gd name="T115" fmla="*/ 0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4" h="497">
                    <a:moveTo>
                      <a:pt x="390" y="0"/>
                    </a:moveTo>
                    <a:lnTo>
                      <a:pt x="461" y="3"/>
                    </a:lnTo>
                    <a:lnTo>
                      <a:pt x="531" y="13"/>
                    </a:lnTo>
                    <a:lnTo>
                      <a:pt x="599" y="27"/>
                    </a:lnTo>
                    <a:lnTo>
                      <a:pt x="665" y="47"/>
                    </a:lnTo>
                    <a:lnTo>
                      <a:pt x="730" y="73"/>
                    </a:lnTo>
                    <a:lnTo>
                      <a:pt x="792" y="104"/>
                    </a:lnTo>
                    <a:lnTo>
                      <a:pt x="850" y="139"/>
                    </a:lnTo>
                    <a:lnTo>
                      <a:pt x="906" y="180"/>
                    </a:lnTo>
                    <a:lnTo>
                      <a:pt x="959" y="224"/>
                    </a:lnTo>
                    <a:lnTo>
                      <a:pt x="1008" y="274"/>
                    </a:lnTo>
                    <a:lnTo>
                      <a:pt x="1053" y="329"/>
                    </a:lnTo>
                    <a:lnTo>
                      <a:pt x="1094" y="387"/>
                    </a:lnTo>
                    <a:lnTo>
                      <a:pt x="1102" y="405"/>
                    </a:lnTo>
                    <a:lnTo>
                      <a:pt x="1104" y="422"/>
                    </a:lnTo>
                    <a:lnTo>
                      <a:pt x="1103" y="441"/>
                    </a:lnTo>
                    <a:lnTo>
                      <a:pt x="1097" y="458"/>
                    </a:lnTo>
                    <a:lnTo>
                      <a:pt x="1087" y="473"/>
                    </a:lnTo>
                    <a:lnTo>
                      <a:pt x="1072" y="486"/>
                    </a:lnTo>
                    <a:lnTo>
                      <a:pt x="1053" y="493"/>
                    </a:lnTo>
                    <a:lnTo>
                      <a:pt x="1033" y="497"/>
                    </a:lnTo>
                    <a:lnTo>
                      <a:pt x="1016" y="494"/>
                    </a:lnTo>
                    <a:lnTo>
                      <a:pt x="1000" y="488"/>
                    </a:lnTo>
                    <a:lnTo>
                      <a:pt x="986" y="478"/>
                    </a:lnTo>
                    <a:lnTo>
                      <a:pt x="974" y="463"/>
                    </a:lnTo>
                    <a:lnTo>
                      <a:pt x="936" y="411"/>
                    </a:lnTo>
                    <a:lnTo>
                      <a:pt x="895" y="362"/>
                    </a:lnTo>
                    <a:lnTo>
                      <a:pt x="850" y="318"/>
                    </a:lnTo>
                    <a:lnTo>
                      <a:pt x="802" y="278"/>
                    </a:lnTo>
                    <a:lnTo>
                      <a:pt x="750" y="243"/>
                    </a:lnTo>
                    <a:lnTo>
                      <a:pt x="695" y="213"/>
                    </a:lnTo>
                    <a:lnTo>
                      <a:pt x="638" y="188"/>
                    </a:lnTo>
                    <a:lnTo>
                      <a:pt x="579" y="168"/>
                    </a:lnTo>
                    <a:lnTo>
                      <a:pt x="517" y="155"/>
                    </a:lnTo>
                    <a:lnTo>
                      <a:pt x="455" y="146"/>
                    </a:lnTo>
                    <a:lnTo>
                      <a:pt x="390" y="142"/>
                    </a:lnTo>
                    <a:lnTo>
                      <a:pt x="329" y="145"/>
                    </a:lnTo>
                    <a:lnTo>
                      <a:pt x="271" y="152"/>
                    </a:lnTo>
                    <a:lnTo>
                      <a:pt x="212" y="166"/>
                    </a:lnTo>
                    <a:lnTo>
                      <a:pt x="155" y="183"/>
                    </a:lnTo>
                    <a:lnTo>
                      <a:pt x="101" y="206"/>
                    </a:lnTo>
                    <a:lnTo>
                      <a:pt x="82" y="212"/>
                    </a:lnTo>
                    <a:lnTo>
                      <a:pt x="63" y="212"/>
                    </a:lnTo>
                    <a:lnTo>
                      <a:pt x="46" y="208"/>
                    </a:lnTo>
                    <a:lnTo>
                      <a:pt x="30" y="199"/>
                    </a:lnTo>
                    <a:lnTo>
                      <a:pt x="16" y="187"/>
                    </a:lnTo>
                    <a:lnTo>
                      <a:pt x="6" y="171"/>
                    </a:lnTo>
                    <a:lnTo>
                      <a:pt x="0" y="153"/>
                    </a:lnTo>
                    <a:lnTo>
                      <a:pt x="0" y="135"/>
                    </a:lnTo>
                    <a:lnTo>
                      <a:pt x="3" y="117"/>
                    </a:lnTo>
                    <a:lnTo>
                      <a:pt x="12" y="101"/>
                    </a:lnTo>
                    <a:lnTo>
                      <a:pt x="25" y="88"/>
                    </a:lnTo>
                    <a:lnTo>
                      <a:pt x="41" y="78"/>
                    </a:lnTo>
                    <a:lnTo>
                      <a:pt x="107" y="50"/>
                    </a:lnTo>
                    <a:lnTo>
                      <a:pt x="176" y="28"/>
                    </a:lnTo>
                    <a:lnTo>
                      <a:pt x="246" y="13"/>
                    </a:lnTo>
                    <a:lnTo>
                      <a:pt x="317" y="4"/>
                    </a:lnTo>
                    <a:lnTo>
                      <a:pt x="390"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94" name="Freeform 38">
                <a:extLst>
                  <a:ext uri="{FF2B5EF4-FFF2-40B4-BE49-F238E27FC236}">
                    <a16:creationId xmlns:a16="http://schemas.microsoft.com/office/drawing/2014/main" id="{75F215A4-B8CA-4730-825F-7E544D1576EE}"/>
                  </a:ext>
                </a:extLst>
              </p:cNvPr>
              <p:cNvSpPr>
                <a:spLocks/>
              </p:cNvSpPr>
              <p:nvPr/>
            </p:nvSpPr>
            <p:spPr bwMode="auto">
              <a:xfrm>
                <a:off x="6085" y="2159"/>
                <a:ext cx="1547" cy="1460"/>
              </a:xfrm>
              <a:custGeom>
                <a:avLst/>
                <a:gdLst>
                  <a:gd name="T0" fmla="*/ 332 w 1547"/>
                  <a:gd name="T1" fmla="*/ 2 h 1460"/>
                  <a:gd name="T2" fmla="*/ 363 w 1547"/>
                  <a:gd name="T3" fmla="*/ 22 h 1460"/>
                  <a:gd name="T4" fmla="*/ 381 w 1547"/>
                  <a:gd name="T5" fmla="*/ 55 h 1460"/>
                  <a:gd name="T6" fmla="*/ 379 w 1547"/>
                  <a:gd name="T7" fmla="*/ 91 h 1460"/>
                  <a:gd name="T8" fmla="*/ 361 w 1547"/>
                  <a:gd name="T9" fmla="*/ 122 h 1460"/>
                  <a:gd name="T10" fmla="*/ 276 w 1547"/>
                  <a:gd name="T11" fmla="*/ 216 h 1460"/>
                  <a:gd name="T12" fmla="*/ 211 w 1547"/>
                  <a:gd name="T13" fmla="*/ 323 h 1460"/>
                  <a:gd name="T14" fmla="*/ 167 w 1547"/>
                  <a:gd name="T15" fmla="*/ 440 h 1460"/>
                  <a:gd name="T16" fmla="*/ 144 w 1547"/>
                  <a:gd name="T17" fmla="*/ 563 h 1460"/>
                  <a:gd name="T18" fmla="*/ 146 w 1547"/>
                  <a:gd name="T19" fmla="*/ 698 h 1460"/>
                  <a:gd name="T20" fmla="*/ 173 w 1547"/>
                  <a:gd name="T21" fmla="*/ 832 h 1460"/>
                  <a:gd name="T22" fmla="*/ 225 w 1547"/>
                  <a:gd name="T23" fmla="*/ 956 h 1460"/>
                  <a:gd name="T24" fmla="*/ 300 w 1547"/>
                  <a:gd name="T25" fmla="*/ 1067 h 1460"/>
                  <a:gd name="T26" fmla="*/ 393 w 1547"/>
                  <a:gd name="T27" fmla="*/ 1160 h 1460"/>
                  <a:gd name="T28" fmla="*/ 504 w 1547"/>
                  <a:gd name="T29" fmla="*/ 1235 h 1460"/>
                  <a:gd name="T30" fmla="*/ 628 w 1547"/>
                  <a:gd name="T31" fmla="*/ 1287 h 1460"/>
                  <a:gd name="T32" fmla="*/ 762 w 1547"/>
                  <a:gd name="T33" fmla="*/ 1314 h 1460"/>
                  <a:gd name="T34" fmla="*/ 898 w 1547"/>
                  <a:gd name="T35" fmla="*/ 1316 h 1460"/>
                  <a:gd name="T36" fmla="*/ 1022 w 1547"/>
                  <a:gd name="T37" fmla="*/ 1292 h 1460"/>
                  <a:gd name="T38" fmla="*/ 1138 w 1547"/>
                  <a:gd name="T39" fmla="*/ 1247 h 1460"/>
                  <a:gd name="T40" fmla="*/ 1245 w 1547"/>
                  <a:gd name="T41" fmla="*/ 1183 h 1460"/>
                  <a:gd name="T42" fmla="*/ 1338 w 1547"/>
                  <a:gd name="T43" fmla="*/ 1099 h 1460"/>
                  <a:gd name="T44" fmla="*/ 1417 w 1547"/>
                  <a:gd name="T45" fmla="*/ 997 h 1460"/>
                  <a:gd name="T46" fmla="*/ 1444 w 1547"/>
                  <a:gd name="T47" fmla="*/ 972 h 1460"/>
                  <a:gd name="T48" fmla="*/ 1480 w 1547"/>
                  <a:gd name="T49" fmla="*/ 965 h 1460"/>
                  <a:gd name="T50" fmla="*/ 1515 w 1547"/>
                  <a:gd name="T51" fmla="*/ 976 h 1460"/>
                  <a:gd name="T52" fmla="*/ 1540 w 1547"/>
                  <a:gd name="T53" fmla="*/ 1004 h 1460"/>
                  <a:gd name="T54" fmla="*/ 1547 w 1547"/>
                  <a:gd name="T55" fmla="*/ 1038 h 1460"/>
                  <a:gd name="T56" fmla="*/ 1537 w 1547"/>
                  <a:gd name="T57" fmla="*/ 1073 h 1460"/>
                  <a:gd name="T58" fmla="*/ 1451 w 1547"/>
                  <a:gd name="T59" fmla="*/ 1186 h 1460"/>
                  <a:gd name="T60" fmla="*/ 1349 w 1547"/>
                  <a:gd name="T61" fmla="*/ 1282 h 1460"/>
                  <a:gd name="T62" fmla="*/ 1235 w 1547"/>
                  <a:gd name="T63" fmla="*/ 1358 h 1460"/>
                  <a:gd name="T64" fmla="*/ 1108 w 1547"/>
                  <a:gd name="T65" fmla="*/ 1414 h 1460"/>
                  <a:gd name="T66" fmla="*/ 974 w 1547"/>
                  <a:gd name="T67" fmla="*/ 1449 h 1460"/>
                  <a:gd name="T68" fmla="*/ 833 w 1547"/>
                  <a:gd name="T69" fmla="*/ 1460 h 1460"/>
                  <a:gd name="T70" fmla="*/ 675 w 1547"/>
                  <a:gd name="T71" fmla="*/ 1445 h 1460"/>
                  <a:gd name="T72" fmla="*/ 526 w 1547"/>
                  <a:gd name="T73" fmla="*/ 1402 h 1460"/>
                  <a:gd name="T74" fmla="*/ 391 w 1547"/>
                  <a:gd name="T75" fmla="*/ 1333 h 1460"/>
                  <a:gd name="T76" fmla="*/ 271 w 1547"/>
                  <a:gd name="T77" fmla="*/ 1242 h 1460"/>
                  <a:gd name="T78" fmla="*/ 169 w 1547"/>
                  <a:gd name="T79" fmla="*/ 1130 h 1460"/>
                  <a:gd name="T80" fmla="*/ 90 w 1547"/>
                  <a:gd name="T81" fmla="*/ 1004 h 1460"/>
                  <a:gd name="T82" fmla="*/ 32 w 1547"/>
                  <a:gd name="T83" fmla="*/ 861 h 1460"/>
                  <a:gd name="T84" fmla="*/ 4 w 1547"/>
                  <a:gd name="T85" fmla="*/ 708 h 1460"/>
                  <a:gd name="T86" fmla="*/ 3 w 1547"/>
                  <a:gd name="T87" fmla="*/ 558 h 1460"/>
                  <a:gd name="T88" fmla="*/ 25 w 1547"/>
                  <a:gd name="T89" fmla="*/ 424 h 1460"/>
                  <a:gd name="T90" fmla="*/ 68 w 1547"/>
                  <a:gd name="T91" fmla="*/ 296 h 1460"/>
                  <a:gd name="T92" fmla="*/ 132 w 1547"/>
                  <a:gd name="T93" fmla="*/ 175 h 1460"/>
                  <a:gd name="T94" fmla="*/ 215 w 1547"/>
                  <a:gd name="T95" fmla="*/ 67 h 1460"/>
                  <a:gd name="T96" fmla="*/ 279 w 1547"/>
                  <a:gd name="T97" fmla="*/ 7 h 1460"/>
                  <a:gd name="T98" fmla="*/ 315 w 1547"/>
                  <a:gd name="T99" fmla="*/ 0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47" h="1460">
                    <a:moveTo>
                      <a:pt x="315" y="0"/>
                    </a:moveTo>
                    <a:lnTo>
                      <a:pt x="332" y="2"/>
                    </a:lnTo>
                    <a:lnTo>
                      <a:pt x="348" y="10"/>
                    </a:lnTo>
                    <a:lnTo>
                      <a:pt x="363" y="22"/>
                    </a:lnTo>
                    <a:lnTo>
                      <a:pt x="374" y="37"/>
                    </a:lnTo>
                    <a:lnTo>
                      <a:pt x="381" y="55"/>
                    </a:lnTo>
                    <a:lnTo>
                      <a:pt x="383" y="73"/>
                    </a:lnTo>
                    <a:lnTo>
                      <a:pt x="379" y="91"/>
                    </a:lnTo>
                    <a:lnTo>
                      <a:pt x="372" y="107"/>
                    </a:lnTo>
                    <a:lnTo>
                      <a:pt x="361" y="122"/>
                    </a:lnTo>
                    <a:lnTo>
                      <a:pt x="316" y="168"/>
                    </a:lnTo>
                    <a:lnTo>
                      <a:pt x="276" y="216"/>
                    </a:lnTo>
                    <a:lnTo>
                      <a:pt x="241" y="269"/>
                    </a:lnTo>
                    <a:lnTo>
                      <a:pt x="211" y="323"/>
                    </a:lnTo>
                    <a:lnTo>
                      <a:pt x="187" y="380"/>
                    </a:lnTo>
                    <a:lnTo>
                      <a:pt x="167" y="440"/>
                    </a:lnTo>
                    <a:lnTo>
                      <a:pt x="153" y="501"/>
                    </a:lnTo>
                    <a:lnTo>
                      <a:pt x="144" y="563"/>
                    </a:lnTo>
                    <a:lnTo>
                      <a:pt x="142" y="627"/>
                    </a:lnTo>
                    <a:lnTo>
                      <a:pt x="146" y="698"/>
                    </a:lnTo>
                    <a:lnTo>
                      <a:pt x="155" y="766"/>
                    </a:lnTo>
                    <a:lnTo>
                      <a:pt x="173" y="832"/>
                    </a:lnTo>
                    <a:lnTo>
                      <a:pt x="195" y="895"/>
                    </a:lnTo>
                    <a:lnTo>
                      <a:pt x="225" y="956"/>
                    </a:lnTo>
                    <a:lnTo>
                      <a:pt x="260" y="1014"/>
                    </a:lnTo>
                    <a:lnTo>
                      <a:pt x="300" y="1067"/>
                    </a:lnTo>
                    <a:lnTo>
                      <a:pt x="345" y="1115"/>
                    </a:lnTo>
                    <a:lnTo>
                      <a:pt x="393" y="1160"/>
                    </a:lnTo>
                    <a:lnTo>
                      <a:pt x="446" y="1200"/>
                    </a:lnTo>
                    <a:lnTo>
                      <a:pt x="504" y="1235"/>
                    </a:lnTo>
                    <a:lnTo>
                      <a:pt x="565" y="1265"/>
                    </a:lnTo>
                    <a:lnTo>
                      <a:pt x="628" y="1287"/>
                    </a:lnTo>
                    <a:lnTo>
                      <a:pt x="694" y="1305"/>
                    </a:lnTo>
                    <a:lnTo>
                      <a:pt x="762" y="1314"/>
                    </a:lnTo>
                    <a:lnTo>
                      <a:pt x="833" y="1318"/>
                    </a:lnTo>
                    <a:lnTo>
                      <a:pt x="898" y="1316"/>
                    </a:lnTo>
                    <a:lnTo>
                      <a:pt x="960" y="1307"/>
                    </a:lnTo>
                    <a:lnTo>
                      <a:pt x="1022" y="1292"/>
                    </a:lnTo>
                    <a:lnTo>
                      <a:pt x="1081" y="1273"/>
                    </a:lnTo>
                    <a:lnTo>
                      <a:pt x="1138" y="1247"/>
                    </a:lnTo>
                    <a:lnTo>
                      <a:pt x="1193" y="1217"/>
                    </a:lnTo>
                    <a:lnTo>
                      <a:pt x="1245" y="1183"/>
                    </a:lnTo>
                    <a:lnTo>
                      <a:pt x="1293" y="1143"/>
                    </a:lnTo>
                    <a:lnTo>
                      <a:pt x="1338" y="1099"/>
                    </a:lnTo>
                    <a:lnTo>
                      <a:pt x="1379" y="1051"/>
                    </a:lnTo>
                    <a:lnTo>
                      <a:pt x="1417" y="997"/>
                    </a:lnTo>
                    <a:lnTo>
                      <a:pt x="1429" y="984"/>
                    </a:lnTo>
                    <a:lnTo>
                      <a:pt x="1444" y="972"/>
                    </a:lnTo>
                    <a:lnTo>
                      <a:pt x="1461" y="966"/>
                    </a:lnTo>
                    <a:lnTo>
                      <a:pt x="1480" y="965"/>
                    </a:lnTo>
                    <a:lnTo>
                      <a:pt x="1497" y="967"/>
                    </a:lnTo>
                    <a:lnTo>
                      <a:pt x="1515" y="976"/>
                    </a:lnTo>
                    <a:lnTo>
                      <a:pt x="1530" y="989"/>
                    </a:lnTo>
                    <a:lnTo>
                      <a:pt x="1540" y="1004"/>
                    </a:lnTo>
                    <a:lnTo>
                      <a:pt x="1546" y="1020"/>
                    </a:lnTo>
                    <a:lnTo>
                      <a:pt x="1547" y="1038"/>
                    </a:lnTo>
                    <a:lnTo>
                      <a:pt x="1545" y="1057"/>
                    </a:lnTo>
                    <a:lnTo>
                      <a:pt x="1537" y="1073"/>
                    </a:lnTo>
                    <a:lnTo>
                      <a:pt x="1496" y="1132"/>
                    </a:lnTo>
                    <a:lnTo>
                      <a:pt x="1451" y="1186"/>
                    </a:lnTo>
                    <a:lnTo>
                      <a:pt x="1402" y="1236"/>
                    </a:lnTo>
                    <a:lnTo>
                      <a:pt x="1349" y="1282"/>
                    </a:lnTo>
                    <a:lnTo>
                      <a:pt x="1293" y="1322"/>
                    </a:lnTo>
                    <a:lnTo>
                      <a:pt x="1235" y="1358"/>
                    </a:lnTo>
                    <a:lnTo>
                      <a:pt x="1173" y="1389"/>
                    </a:lnTo>
                    <a:lnTo>
                      <a:pt x="1108" y="1414"/>
                    </a:lnTo>
                    <a:lnTo>
                      <a:pt x="1042" y="1434"/>
                    </a:lnTo>
                    <a:lnTo>
                      <a:pt x="974" y="1449"/>
                    </a:lnTo>
                    <a:lnTo>
                      <a:pt x="904" y="1457"/>
                    </a:lnTo>
                    <a:lnTo>
                      <a:pt x="833" y="1460"/>
                    </a:lnTo>
                    <a:lnTo>
                      <a:pt x="752" y="1456"/>
                    </a:lnTo>
                    <a:lnTo>
                      <a:pt x="675" y="1445"/>
                    </a:lnTo>
                    <a:lnTo>
                      <a:pt x="599" y="1428"/>
                    </a:lnTo>
                    <a:lnTo>
                      <a:pt x="526" y="1402"/>
                    </a:lnTo>
                    <a:lnTo>
                      <a:pt x="458" y="1370"/>
                    </a:lnTo>
                    <a:lnTo>
                      <a:pt x="391" y="1333"/>
                    </a:lnTo>
                    <a:lnTo>
                      <a:pt x="330" y="1291"/>
                    </a:lnTo>
                    <a:lnTo>
                      <a:pt x="271" y="1242"/>
                    </a:lnTo>
                    <a:lnTo>
                      <a:pt x="218" y="1189"/>
                    </a:lnTo>
                    <a:lnTo>
                      <a:pt x="169" y="1130"/>
                    </a:lnTo>
                    <a:lnTo>
                      <a:pt x="127" y="1069"/>
                    </a:lnTo>
                    <a:lnTo>
                      <a:pt x="90" y="1004"/>
                    </a:lnTo>
                    <a:lnTo>
                      <a:pt x="58" y="934"/>
                    </a:lnTo>
                    <a:lnTo>
                      <a:pt x="32" y="861"/>
                    </a:lnTo>
                    <a:lnTo>
                      <a:pt x="15" y="785"/>
                    </a:lnTo>
                    <a:lnTo>
                      <a:pt x="4" y="708"/>
                    </a:lnTo>
                    <a:lnTo>
                      <a:pt x="0" y="627"/>
                    </a:lnTo>
                    <a:lnTo>
                      <a:pt x="3" y="558"/>
                    </a:lnTo>
                    <a:lnTo>
                      <a:pt x="11" y="491"/>
                    </a:lnTo>
                    <a:lnTo>
                      <a:pt x="25" y="424"/>
                    </a:lnTo>
                    <a:lnTo>
                      <a:pt x="44" y="359"/>
                    </a:lnTo>
                    <a:lnTo>
                      <a:pt x="68" y="296"/>
                    </a:lnTo>
                    <a:lnTo>
                      <a:pt x="98" y="235"/>
                    </a:lnTo>
                    <a:lnTo>
                      <a:pt x="132" y="175"/>
                    </a:lnTo>
                    <a:lnTo>
                      <a:pt x="172" y="121"/>
                    </a:lnTo>
                    <a:lnTo>
                      <a:pt x="215" y="67"/>
                    </a:lnTo>
                    <a:lnTo>
                      <a:pt x="264" y="19"/>
                    </a:lnTo>
                    <a:lnTo>
                      <a:pt x="279" y="7"/>
                    </a:lnTo>
                    <a:lnTo>
                      <a:pt x="296" y="1"/>
                    </a:lnTo>
                    <a:lnTo>
                      <a:pt x="315"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95" name="Freeform 39">
                <a:extLst>
                  <a:ext uri="{FF2B5EF4-FFF2-40B4-BE49-F238E27FC236}">
                    <a16:creationId xmlns:a16="http://schemas.microsoft.com/office/drawing/2014/main" id="{73F709AF-1DB8-4118-A6ED-6A13A6B3C8CB}"/>
                  </a:ext>
                </a:extLst>
              </p:cNvPr>
              <p:cNvSpPr>
                <a:spLocks/>
              </p:cNvSpPr>
              <p:nvPr/>
            </p:nvSpPr>
            <p:spPr bwMode="auto">
              <a:xfrm>
                <a:off x="6065" y="1317"/>
                <a:ext cx="2130" cy="833"/>
              </a:xfrm>
              <a:custGeom>
                <a:avLst/>
                <a:gdLst>
                  <a:gd name="T0" fmla="*/ 950 w 2130"/>
                  <a:gd name="T1" fmla="*/ 4 h 833"/>
                  <a:gd name="T2" fmla="*/ 1143 w 2130"/>
                  <a:gd name="T3" fmla="*/ 29 h 833"/>
                  <a:gd name="T4" fmla="*/ 1330 w 2130"/>
                  <a:gd name="T5" fmla="*/ 80 h 833"/>
                  <a:gd name="T6" fmla="*/ 1509 w 2130"/>
                  <a:gd name="T7" fmla="*/ 154 h 833"/>
                  <a:gd name="T8" fmla="*/ 1674 w 2130"/>
                  <a:gd name="T9" fmla="*/ 251 h 833"/>
                  <a:gd name="T10" fmla="*/ 1822 w 2130"/>
                  <a:gd name="T11" fmla="*/ 366 h 833"/>
                  <a:gd name="T12" fmla="*/ 1955 w 2130"/>
                  <a:gd name="T13" fmla="*/ 499 h 833"/>
                  <a:gd name="T14" fmla="*/ 2071 w 2130"/>
                  <a:gd name="T15" fmla="*/ 647 h 833"/>
                  <a:gd name="T16" fmla="*/ 2128 w 2130"/>
                  <a:gd name="T17" fmla="*/ 745 h 833"/>
                  <a:gd name="T18" fmla="*/ 2128 w 2130"/>
                  <a:gd name="T19" fmla="*/ 781 h 833"/>
                  <a:gd name="T20" fmla="*/ 2111 w 2130"/>
                  <a:gd name="T21" fmla="*/ 812 h 833"/>
                  <a:gd name="T22" fmla="*/ 2078 w 2130"/>
                  <a:gd name="T23" fmla="*/ 831 h 833"/>
                  <a:gd name="T24" fmla="*/ 2042 w 2130"/>
                  <a:gd name="T25" fmla="*/ 831 h 833"/>
                  <a:gd name="T26" fmla="*/ 2010 w 2130"/>
                  <a:gd name="T27" fmla="*/ 813 h 833"/>
                  <a:gd name="T28" fmla="*/ 1953 w 2130"/>
                  <a:gd name="T29" fmla="*/ 726 h 833"/>
                  <a:gd name="T30" fmla="*/ 1849 w 2130"/>
                  <a:gd name="T31" fmla="*/ 592 h 833"/>
                  <a:gd name="T32" fmla="*/ 1729 w 2130"/>
                  <a:gd name="T33" fmla="*/ 473 h 833"/>
                  <a:gd name="T34" fmla="*/ 1594 w 2130"/>
                  <a:gd name="T35" fmla="*/ 368 h 833"/>
                  <a:gd name="T36" fmla="*/ 1445 w 2130"/>
                  <a:gd name="T37" fmla="*/ 281 h 833"/>
                  <a:gd name="T38" fmla="*/ 1284 w 2130"/>
                  <a:gd name="T39" fmla="*/ 214 h 833"/>
                  <a:gd name="T40" fmla="*/ 1116 w 2130"/>
                  <a:gd name="T41" fmla="*/ 168 h 833"/>
                  <a:gd name="T42" fmla="*/ 942 w 2130"/>
                  <a:gd name="T43" fmla="*/ 144 h 833"/>
                  <a:gd name="T44" fmla="*/ 765 w 2130"/>
                  <a:gd name="T45" fmla="*/ 144 h 833"/>
                  <a:gd name="T46" fmla="*/ 591 w 2130"/>
                  <a:gd name="T47" fmla="*/ 168 h 833"/>
                  <a:gd name="T48" fmla="*/ 423 w 2130"/>
                  <a:gd name="T49" fmla="*/ 213 h 833"/>
                  <a:gd name="T50" fmla="*/ 263 w 2130"/>
                  <a:gd name="T51" fmla="*/ 280 h 833"/>
                  <a:gd name="T52" fmla="*/ 111 w 2130"/>
                  <a:gd name="T53" fmla="*/ 368 h 833"/>
                  <a:gd name="T54" fmla="*/ 76 w 2130"/>
                  <a:gd name="T55" fmla="*/ 381 h 833"/>
                  <a:gd name="T56" fmla="*/ 41 w 2130"/>
                  <a:gd name="T57" fmla="*/ 373 h 833"/>
                  <a:gd name="T58" fmla="*/ 13 w 2130"/>
                  <a:gd name="T59" fmla="*/ 349 h 833"/>
                  <a:gd name="T60" fmla="*/ 0 w 2130"/>
                  <a:gd name="T61" fmla="*/ 315 h 833"/>
                  <a:gd name="T62" fmla="*/ 8 w 2130"/>
                  <a:gd name="T63" fmla="*/ 279 h 833"/>
                  <a:gd name="T64" fmla="*/ 31 w 2130"/>
                  <a:gd name="T65" fmla="*/ 251 h 833"/>
                  <a:gd name="T66" fmla="*/ 199 w 2130"/>
                  <a:gd name="T67" fmla="*/ 153 h 833"/>
                  <a:gd name="T68" fmla="*/ 377 w 2130"/>
                  <a:gd name="T69" fmla="*/ 78 h 833"/>
                  <a:gd name="T70" fmla="*/ 564 w 2130"/>
                  <a:gd name="T71" fmla="*/ 29 h 833"/>
                  <a:gd name="T72" fmla="*/ 755 w 2130"/>
                  <a:gd name="T73" fmla="*/ 4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30" h="833">
                    <a:moveTo>
                      <a:pt x="853" y="0"/>
                    </a:moveTo>
                    <a:lnTo>
                      <a:pt x="950" y="4"/>
                    </a:lnTo>
                    <a:lnTo>
                      <a:pt x="1047" y="12"/>
                    </a:lnTo>
                    <a:lnTo>
                      <a:pt x="1143" y="29"/>
                    </a:lnTo>
                    <a:lnTo>
                      <a:pt x="1238" y="51"/>
                    </a:lnTo>
                    <a:lnTo>
                      <a:pt x="1330" y="80"/>
                    </a:lnTo>
                    <a:lnTo>
                      <a:pt x="1420" y="114"/>
                    </a:lnTo>
                    <a:lnTo>
                      <a:pt x="1509" y="154"/>
                    </a:lnTo>
                    <a:lnTo>
                      <a:pt x="1594" y="200"/>
                    </a:lnTo>
                    <a:lnTo>
                      <a:pt x="1674" y="251"/>
                    </a:lnTo>
                    <a:lnTo>
                      <a:pt x="1750" y="306"/>
                    </a:lnTo>
                    <a:lnTo>
                      <a:pt x="1822" y="366"/>
                    </a:lnTo>
                    <a:lnTo>
                      <a:pt x="1892" y="430"/>
                    </a:lnTo>
                    <a:lnTo>
                      <a:pt x="1955" y="499"/>
                    </a:lnTo>
                    <a:lnTo>
                      <a:pt x="2015" y="571"/>
                    </a:lnTo>
                    <a:lnTo>
                      <a:pt x="2071" y="647"/>
                    </a:lnTo>
                    <a:lnTo>
                      <a:pt x="2121" y="726"/>
                    </a:lnTo>
                    <a:lnTo>
                      <a:pt x="2128" y="745"/>
                    </a:lnTo>
                    <a:lnTo>
                      <a:pt x="2130" y="762"/>
                    </a:lnTo>
                    <a:lnTo>
                      <a:pt x="2128" y="781"/>
                    </a:lnTo>
                    <a:lnTo>
                      <a:pt x="2122" y="797"/>
                    </a:lnTo>
                    <a:lnTo>
                      <a:pt x="2111" y="812"/>
                    </a:lnTo>
                    <a:lnTo>
                      <a:pt x="2096" y="823"/>
                    </a:lnTo>
                    <a:lnTo>
                      <a:pt x="2078" y="831"/>
                    </a:lnTo>
                    <a:lnTo>
                      <a:pt x="2060" y="833"/>
                    </a:lnTo>
                    <a:lnTo>
                      <a:pt x="2042" y="831"/>
                    </a:lnTo>
                    <a:lnTo>
                      <a:pt x="2025" y="825"/>
                    </a:lnTo>
                    <a:lnTo>
                      <a:pt x="2010" y="813"/>
                    </a:lnTo>
                    <a:lnTo>
                      <a:pt x="1999" y="798"/>
                    </a:lnTo>
                    <a:lnTo>
                      <a:pt x="1953" y="726"/>
                    </a:lnTo>
                    <a:lnTo>
                      <a:pt x="1903" y="658"/>
                    </a:lnTo>
                    <a:lnTo>
                      <a:pt x="1849" y="592"/>
                    </a:lnTo>
                    <a:lnTo>
                      <a:pt x="1791" y="530"/>
                    </a:lnTo>
                    <a:lnTo>
                      <a:pt x="1729" y="473"/>
                    </a:lnTo>
                    <a:lnTo>
                      <a:pt x="1663" y="418"/>
                    </a:lnTo>
                    <a:lnTo>
                      <a:pt x="1594" y="368"/>
                    </a:lnTo>
                    <a:lnTo>
                      <a:pt x="1522" y="323"/>
                    </a:lnTo>
                    <a:lnTo>
                      <a:pt x="1445" y="281"/>
                    </a:lnTo>
                    <a:lnTo>
                      <a:pt x="1366" y="245"/>
                    </a:lnTo>
                    <a:lnTo>
                      <a:pt x="1284" y="214"/>
                    </a:lnTo>
                    <a:lnTo>
                      <a:pt x="1200" y="188"/>
                    </a:lnTo>
                    <a:lnTo>
                      <a:pt x="1116" y="168"/>
                    </a:lnTo>
                    <a:lnTo>
                      <a:pt x="1029" y="153"/>
                    </a:lnTo>
                    <a:lnTo>
                      <a:pt x="942" y="144"/>
                    </a:lnTo>
                    <a:lnTo>
                      <a:pt x="853" y="142"/>
                    </a:lnTo>
                    <a:lnTo>
                      <a:pt x="765" y="144"/>
                    </a:lnTo>
                    <a:lnTo>
                      <a:pt x="678" y="153"/>
                    </a:lnTo>
                    <a:lnTo>
                      <a:pt x="591" y="168"/>
                    </a:lnTo>
                    <a:lnTo>
                      <a:pt x="506" y="188"/>
                    </a:lnTo>
                    <a:lnTo>
                      <a:pt x="423" y="213"/>
                    </a:lnTo>
                    <a:lnTo>
                      <a:pt x="342" y="244"/>
                    </a:lnTo>
                    <a:lnTo>
                      <a:pt x="263" y="280"/>
                    </a:lnTo>
                    <a:lnTo>
                      <a:pt x="185" y="322"/>
                    </a:lnTo>
                    <a:lnTo>
                      <a:pt x="111" y="368"/>
                    </a:lnTo>
                    <a:lnTo>
                      <a:pt x="95" y="377"/>
                    </a:lnTo>
                    <a:lnTo>
                      <a:pt x="76" y="381"/>
                    </a:lnTo>
                    <a:lnTo>
                      <a:pt x="57" y="379"/>
                    </a:lnTo>
                    <a:lnTo>
                      <a:pt x="41" y="373"/>
                    </a:lnTo>
                    <a:lnTo>
                      <a:pt x="25" y="363"/>
                    </a:lnTo>
                    <a:lnTo>
                      <a:pt x="13" y="349"/>
                    </a:lnTo>
                    <a:lnTo>
                      <a:pt x="4" y="332"/>
                    </a:lnTo>
                    <a:lnTo>
                      <a:pt x="0" y="315"/>
                    </a:lnTo>
                    <a:lnTo>
                      <a:pt x="1" y="296"/>
                    </a:lnTo>
                    <a:lnTo>
                      <a:pt x="8" y="279"/>
                    </a:lnTo>
                    <a:lnTo>
                      <a:pt x="18" y="264"/>
                    </a:lnTo>
                    <a:lnTo>
                      <a:pt x="31" y="251"/>
                    </a:lnTo>
                    <a:lnTo>
                      <a:pt x="115" y="199"/>
                    </a:lnTo>
                    <a:lnTo>
                      <a:pt x="199" y="153"/>
                    </a:lnTo>
                    <a:lnTo>
                      <a:pt x="287" y="113"/>
                    </a:lnTo>
                    <a:lnTo>
                      <a:pt x="377" y="78"/>
                    </a:lnTo>
                    <a:lnTo>
                      <a:pt x="469" y="51"/>
                    </a:lnTo>
                    <a:lnTo>
                      <a:pt x="564" y="29"/>
                    </a:lnTo>
                    <a:lnTo>
                      <a:pt x="659" y="12"/>
                    </a:lnTo>
                    <a:lnTo>
                      <a:pt x="755" y="4"/>
                    </a:lnTo>
                    <a:lnTo>
                      <a:pt x="853"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96" name="Freeform 40">
                <a:extLst>
                  <a:ext uri="{FF2B5EF4-FFF2-40B4-BE49-F238E27FC236}">
                    <a16:creationId xmlns:a16="http://schemas.microsoft.com/office/drawing/2014/main" id="{674AE04A-4657-4750-8684-238A960832F7}"/>
                  </a:ext>
                </a:extLst>
              </p:cNvPr>
              <p:cNvSpPr>
                <a:spLocks/>
              </p:cNvSpPr>
              <p:nvPr/>
            </p:nvSpPr>
            <p:spPr bwMode="auto">
              <a:xfrm>
                <a:off x="5450" y="1699"/>
                <a:ext cx="2745" cy="2555"/>
              </a:xfrm>
              <a:custGeom>
                <a:avLst/>
                <a:gdLst>
                  <a:gd name="T0" fmla="*/ 528 w 2745"/>
                  <a:gd name="T1" fmla="*/ 2 h 2555"/>
                  <a:gd name="T2" fmla="*/ 559 w 2745"/>
                  <a:gd name="T3" fmla="*/ 22 h 2555"/>
                  <a:gd name="T4" fmla="*/ 577 w 2745"/>
                  <a:gd name="T5" fmla="*/ 55 h 2555"/>
                  <a:gd name="T6" fmla="*/ 577 w 2745"/>
                  <a:gd name="T7" fmla="*/ 91 h 2555"/>
                  <a:gd name="T8" fmla="*/ 557 w 2745"/>
                  <a:gd name="T9" fmla="*/ 123 h 2555"/>
                  <a:gd name="T10" fmla="*/ 432 w 2745"/>
                  <a:gd name="T11" fmla="*/ 256 h 2555"/>
                  <a:gd name="T12" fmla="*/ 329 w 2745"/>
                  <a:gd name="T13" fmla="*/ 403 h 2555"/>
                  <a:gd name="T14" fmla="*/ 248 w 2745"/>
                  <a:gd name="T15" fmla="*/ 562 h 2555"/>
                  <a:gd name="T16" fmla="*/ 189 w 2745"/>
                  <a:gd name="T17" fmla="*/ 730 h 2555"/>
                  <a:gd name="T18" fmla="*/ 153 w 2745"/>
                  <a:gd name="T19" fmla="*/ 905 h 2555"/>
                  <a:gd name="T20" fmla="*/ 141 w 2745"/>
                  <a:gd name="T21" fmla="*/ 1087 h 2555"/>
                  <a:gd name="T22" fmla="*/ 155 w 2745"/>
                  <a:gd name="T23" fmla="*/ 1283 h 2555"/>
                  <a:gd name="T24" fmla="*/ 197 w 2745"/>
                  <a:gd name="T25" fmla="*/ 1470 h 2555"/>
                  <a:gd name="T26" fmla="*/ 264 w 2745"/>
                  <a:gd name="T27" fmla="*/ 1646 h 2555"/>
                  <a:gd name="T28" fmla="*/ 355 w 2745"/>
                  <a:gd name="T29" fmla="*/ 1809 h 2555"/>
                  <a:gd name="T30" fmla="*/ 467 w 2745"/>
                  <a:gd name="T31" fmla="*/ 1957 h 2555"/>
                  <a:gd name="T32" fmla="*/ 598 w 2745"/>
                  <a:gd name="T33" fmla="*/ 2088 h 2555"/>
                  <a:gd name="T34" fmla="*/ 746 w 2745"/>
                  <a:gd name="T35" fmla="*/ 2200 h 2555"/>
                  <a:gd name="T36" fmla="*/ 909 w 2745"/>
                  <a:gd name="T37" fmla="*/ 2291 h 2555"/>
                  <a:gd name="T38" fmla="*/ 1085 w 2745"/>
                  <a:gd name="T39" fmla="*/ 2358 h 2555"/>
                  <a:gd name="T40" fmla="*/ 1272 w 2745"/>
                  <a:gd name="T41" fmla="*/ 2400 h 2555"/>
                  <a:gd name="T42" fmla="*/ 1468 w 2745"/>
                  <a:gd name="T43" fmla="*/ 2414 h 2555"/>
                  <a:gd name="T44" fmla="*/ 1644 w 2745"/>
                  <a:gd name="T45" fmla="*/ 2402 h 2555"/>
                  <a:gd name="T46" fmla="*/ 1815 w 2745"/>
                  <a:gd name="T47" fmla="*/ 2368 h 2555"/>
                  <a:gd name="T48" fmla="*/ 1981 w 2745"/>
                  <a:gd name="T49" fmla="*/ 2312 h 2555"/>
                  <a:gd name="T50" fmla="*/ 2137 w 2745"/>
                  <a:gd name="T51" fmla="*/ 2233 h 2555"/>
                  <a:gd name="T52" fmla="*/ 2278 w 2745"/>
                  <a:gd name="T53" fmla="*/ 2138 h 2555"/>
                  <a:gd name="T54" fmla="*/ 2406 w 2745"/>
                  <a:gd name="T55" fmla="*/ 2026 h 2555"/>
                  <a:gd name="T56" fmla="*/ 2518 w 2745"/>
                  <a:gd name="T57" fmla="*/ 1899 h 2555"/>
                  <a:gd name="T58" fmla="*/ 2614 w 2745"/>
                  <a:gd name="T59" fmla="*/ 1757 h 2555"/>
                  <a:gd name="T60" fmla="*/ 2640 w 2745"/>
                  <a:gd name="T61" fmla="*/ 1731 h 2555"/>
                  <a:gd name="T62" fmla="*/ 2675 w 2745"/>
                  <a:gd name="T63" fmla="*/ 1722 h 2555"/>
                  <a:gd name="T64" fmla="*/ 2711 w 2745"/>
                  <a:gd name="T65" fmla="*/ 1732 h 2555"/>
                  <a:gd name="T66" fmla="*/ 2737 w 2745"/>
                  <a:gd name="T67" fmla="*/ 1758 h 2555"/>
                  <a:gd name="T68" fmla="*/ 2745 w 2745"/>
                  <a:gd name="T69" fmla="*/ 1793 h 2555"/>
                  <a:gd name="T70" fmla="*/ 2736 w 2745"/>
                  <a:gd name="T71" fmla="*/ 1829 h 2555"/>
                  <a:gd name="T72" fmla="*/ 2630 w 2745"/>
                  <a:gd name="T73" fmla="*/ 1985 h 2555"/>
                  <a:gd name="T74" fmla="*/ 2507 w 2745"/>
                  <a:gd name="T75" fmla="*/ 2126 h 2555"/>
                  <a:gd name="T76" fmla="*/ 2365 w 2745"/>
                  <a:gd name="T77" fmla="*/ 2251 h 2555"/>
                  <a:gd name="T78" fmla="*/ 2209 w 2745"/>
                  <a:gd name="T79" fmla="*/ 2355 h 2555"/>
                  <a:gd name="T80" fmla="*/ 2035 w 2745"/>
                  <a:gd name="T81" fmla="*/ 2442 h 2555"/>
                  <a:gd name="T82" fmla="*/ 1853 w 2745"/>
                  <a:gd name="T83" fmla="*/ 2504 h 2555"/>
                  <a:gd name="T84" fmla="*/ 1662 w 2745"/>
                  <a:gd name="T85" fmla="*/ 2543 h 2555"/>
                  <a:gd name="T86" fmla="*/ 1468 w 2745"/>
                  <a:gd name="T87" fmla="*/ 2555 h 2555"/>
                  <a:gd name="T88" fmla="*/ 1261 w 2745"/>
                  <a:gd name="T89" fmla="*/ 2542 h 2555"/>
                  <a:gd name="T90" fmla="*/ 1062 w 2745"/>
                  <a:gd name="T91" fmla="*/ 2498 h 2555"/>
                  <a:gd name="T92" fmla="*/ 874 w 2745"/>
                  <a:gd name="T93" fmla="*/ 2430 h 2555"/>
                  <a:gd name="T94" fmla="*/ 698 w 2745"/>
                  <a:gd name="T95" fmla="*/ 2338 h 2555"/>
                  <a:gd name="T96" fmla="*/ 539 w 2745"/>
                  <a:gd name="T97" fmla="*/ 2223 h 2555"/>
                  <a:gd name="T98" fmla="*/ 396 w 2745"/>
                  <a:gd name="T99" fmla="*/ 2090 h 2555"/>
                  <a:gd name="T100" fmla="*/ 272 w 2745"/>
                  <a:gd name="T101" fmla="*/ 1939 h 2555"/>
                  <a:gd name="T102" fmla="*/ 167 w 2745"/>
                  <a:gd name="T103" fmla="*/ 1771 h 2555"/>
                  <a:gd name="T104" fmla="*/ 88 w 2745"/>
                  <a:gd name="T105" fmla="*/ 1589 h 2555"/>
                  <a:gd name="T106" fmla="*/ 32 w 2745"/>
                  <a:gd name="T107" fmla="*/ 1395 h 2555"/>
                  <a:gd name="T108" fmla="*/ 3 w 2745"/>
                  <a:gd name="T109" fmla="*/ 1191 h 2555"/>
                  <a:gd name="T110" fmla="*/ 2 w 2745"/>
                  <a:gd name="T111" fmla="*/ 986 h 2555"/>
                  <a:gd name="T112" fmla="*/ 29 w 2745"/>
                  <a:gd name="T113" fmla="*/ 787 h 2555"/>
                  <a:gd name="T114" fmla="*/ 82 w 2745"/>
                  <a:gd name="T115" fmla="*/ 597 h 2555"/>
                  <a:gd name="T116" fmla="*/ 160 w 2745"/>
                  <a:gd name="T117" fmla="*/ 416 h 2555"/>
                  <a:gd name="T118" fmla="*/ 262 w 2745"/>
                  <a:gd name="T119" fmla="*/ 247 h 2555"/>
                  <a:gd name="T120" fmla="*/ 388 w 2745"/>
                  <a:gd name="T121" fmla="*/ 92 h 2555"/>
                  <a:gd name="T122" fmla="*/ 475 w 2745"/>
                  <a:gd name="T123" fmla="*/ 8 h 2555"/>
                  <a:gd name="T124" fmla="*/ 509 w 2745"/>
                  <a:gd name="T125" fmla="*/ 0 h 2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45" h="2555">
                    <a:moveTo>
                      <a:pt x="509" y="0"/>
                    </a:moveTo>
                    <a:lnTo>
                      <a:pt x="528" y="2"/>
                    </a:lnTo>
                    <a:lnTo>
                      <a:pt x="544" y="10"/>
                    </a:lnTo>
                    <a:lnTo>
                      <a:pt x="559" y="22"/>
                    </a:lnTo>
                    <a:lnTo>
                      <a:pt x="570" y="37"/>
                    </a:lnTo>
                    <a:lnTo>
                      <a:pt x="577" y="55"/>
                    </a:lnTo>
                    <a:lnTo>
                      <a:pt x="579" y="73"/>
                    </a:lnTo>
                    <a:lnTo>
                      <a:pt x="577" y="91"/>
                    </a:lnTo>
                    <a:lnTo>
                      <a:pt x="569" y="108"/>
                    </a:lnTo>
                    <a:lnTo>
                      <a:pt x="557" y="123"/>
                    </a:lnTo>
                    <a:lnTo>
                      <a:pt x="492" y="188"/>
                    </a:lnTo>
                    <a:lnTo>
                      <a:pt x="432" y="256"/>
                    </a:lnTo>
                    <a:lnTo>
                      <a:pt x="379" y="328"/>
                    </a:lnTo>
                    <a:lnTo>
                      <a:pt x="329" y="403"/>
                    </a:lnTo>
                    <a:lnTo>
                      <a:pt x="287" y="481"/>
                    </a:lnTo>
                    <a:lnTo>
                      <a:pt x="248" y="562"/>
                    </a:lnTo>
                    <a:lnTo>
                      <a:pt x="216" y="644"/>
                    </a:lnTo>
                    <a:lnTo>
                      <a:pt x="189" y="730"/>
                    </a:lnTo>
                    <a:lnTo>
                      <a:pt x="169" y="817"/>
                    </a:lnTo>
                    <a:lnTo>
                      <a:pt x="153" y="905"/>
                    </a:lnTo>
                    <a:lnTo>
                      <a:pt x="144" y="996"/>
                    </a:lnTo>
                    <a:lnTo>
                      <a:pt x="141" y="1087"/>
                    </a:lnTo>
                    <a:lnTo>
                      <a:pt x="145" y="1186"/>
                    </a:lnTo>
                    <a:lnTo>
                      <a:pt x="155" y="1283"/>
                    </a:lnTo>
                    <a:lnTo>
                      <a:pt x="172" y="1378"/>
                    </a:lnTo>
                    <a:lnTo>
                      <a:pt x="197" y="1470"/>
                    </a:lnTo>
                    <a:lnTo>
                      <a:pt x="228" y="1559"/>
                    </a:lnTo>
                    <a:lnTo>
                      <a:pt x="264" y="1646"/>
                    </a:lnTo>
                    <a:lnTo>
                      <a:pt x="307" y="1730"/>
                    </a:lnTo>
                    <a:lnTo>
                      <a:pt x="355" y="1809"/>
                    </a:lnTo>
                    <a:lnTo>
                      <a:pt x="409" y="1885"/>
                    </a:lnTo>
                    <a:lnTo>
                      <a:pt x="467" y="1957"/>
                    </a:lnTo>
                    <a:lnTo>
                      <a:pt x="531" y="2024"/>
                    </a:lnTo>
                    <a:lnTo>
                      <a:pt x="598" y="2088"/>
                    </a:lnTo>
                    <a:lnTo>
                      <a:pt x="670" y="2146"/>
                    </a:lnTo>
                    <a:lnTo>
                      <a:pt x="746" y="2200"/>
                    </a:lnTo>
                    <a:lnTo>
                      <a:pt x="825" y="2248"/>
                    </a:lnTo>
                    <a:lnTo>
                      <a:pt x="909" y="2291"/>
                    </a:lnTo>
                    <a:lnTo>
                      <a:pt x="996" y="2327"/>
                    </a:lnTo>
                    <a:lnTo>
                      <a:pt x="1085" y="2358"/>
                    </a:lnTo>
                    <a:lnTo>
                      <a:pt x="1177" y="2383"/>
                    </a:lnTo>
                    <a:lnTo>
                      <a:pt x="1272" y="2400"/>
                    </a:lnTo>
                    <a:lnTo>
                      <a:pt x="1369" y="2410"/>
                    </a:lnTo>
                    <a:lnTo>
                      <a:pt x="1468" y="2414"/>
                    </a:lnTo>
                    <a:lnTo>
                      <a:pt x="1557" y="2411"/>
                    </a:lnTo>
                    <a:lnTo>
                      <a:pt x="1644" y="2402"/>
                    </a:lnTo>
                    <a:lnTo>
                      <a:pt x="1731" y="2388"/>
                    </a:lnTo>
                    <a:lnTo>
                      <a:pt x="1815" y="2368"/>
                    </a:lnTo>
                    <a:lnTo>
                      <a:pt x="1899" y="2343"/>
                    </a:lnTo>
                    <a:lnTo>
                      <a:pt x="1981" y="2312"/>
                    </a:lnTo>
                    <a:lnTo>
                      <a:pt x="2060" y="2274"/>
                    </a:lnTo>
                    <a:lnTo>
                      <a:pt x="2137" y="2233"/>
                    </a:lnTo>
                    <a:lnTo>
                      <a:pt x="2209" y="2187"/>
                    </a:lnTo>
                    <a:lnTo>
                      <a:pt x="2278" y="2138"/>
                    </a:lnTo>
                    <a:lnTo>
                      <a:pt x="2344" y="2084"/>
                    </a:lnTo>
                    <a:lnTo>
                      <a:pt x="2406" y="2026"/>
                    </a:lnTo>
                    <a:lnTo>
                      <a:pt x="2464" y="1963"/>
                    </a:lnTo>
                    <a:lnTo>
                      <a:pt x="2518" y="1899"/>
                    </a:lnTo>
                    <a:lnTo>
                      <a:pt x="2568" y="1829"/>
                    </a:lnTo>
                    <a:lnTo>
                      <a:pt x="2614" y="1757"/>
                    </a:lnTo>
                    <a:lnTo>
                      <a:pt x="2625" y="1742"/>
                    </a:lnTo>
                    <a:lnTo>
                      <a:pt x="2640" y="1731"/>
                    </a:lnTo>
                    <a:lnTo>
                      <a:pt x="2657" y="1725"/>
                    </a:lnTo>
                    <a:lnTo>
                      <a:pt x="2675" y="1722"/>
                    </a:lnTo>
                    <a:lnTo>
                      <a:pt x="2693" y="1725"/>
                    </a:lnTo>
                    <a:lnTo>
                      <a:pt x="2711" y="1732"/>
                    </a:lnTo>
                    <a:lnTo>
                      <a:pt x="2726" y="1743"/>
                    </a:lnTo>
                    <a:lnTo>
                      <a:pt x="2737" y="1758"/>
                    </a:lnTo>
                    <a:lnTo>
                      <a:pt x="2743" y="1776"/>
                    </a:lnTo>
                    <a:lnTo>
                      <a:pt x="2745" y="1793"/>
                    </a:lnTo>
                    <a:lnTo>
                      <a:pt x="2743" y="1812"/>
                    </a:lnTo>
                    <a:lnTo>
                      <a:pt x="2736" y="1829"/>
                    </a:lnTo>
                    <a:lnTo>
                      <a:pt x="2686" y="1909"/>
                    </a:lnTo>
                    <a:lnTo>
                      <a:pt x="2630" y="1985"/>
                    </a:lnTo>
                    <a:lnTo>
                      <a:pt x="2570" y="2058"/>
                    </a:lnTo>
                    <a:lnTo>
                      <a:pt x="2507" y="2126"/>
                    </a:lnTo>
                    <a:lnTo>
                      <a:pt x="2437" y="2190"/>
                    </a:lnTo>
                    <a:lnTo>
                      <a:pt x="2365" y="2251"/>
                    </a:lnTo>
                    <a:lnTo>
                      <a:pt x="2289" y="2305"/>
                    </a:lnTo>
                    <a:lnTo>
                      <a:pt x="2209" y="2355"/>
                    </a:lnTo>
                    <a:lnTo>
                      <a:pt x="2124" y="2401"/>
                    </a:lnTo>
                    <a:lnTo>
                      <a:pt x="2035" y="2442"/>
                    </a:lnTo>
                    <a:lnTo>
                      <a:pt x="1945" y="2477"/>
                    </a:lnTo>
                    <a:lnTo>
                      <a:pt x="1853" y="2504"/>
                    </a:lnTo>
                    <a:lnTo>
                      <a:pt x="1758" y="2527"/>
                    </a:lnTo>
                    <a:lnTo>
                      <a:pt x="1662" y="2543"/>
                    </a:lnTo>
                    <a:lnTo>
                      <a:pt x="1565" y="2553"/>
                    </a:lnTo>
                    <a:lnTo>
                      <a:pt x="1468" y="2555"/>
                    </a:lnTo>
                    <a:lnTo>
                      <a:pt x="1364" y="2552"/>
                    </a:lnTo>
                    <a:lnTo>
                      <a:pt x="1261" y="2542"/>
                    </a:lnTo>
                    <a:lnTo>
                      <a:pt x="1160" y="2523"/>
                    </a:lnTo>
                    <a:lnTo>
                      <a:pt x="1062" y="2498"/>
                    </a:lnTo>
                    <a:lnTo>
                      <a:pt x="966" y="2467"/>
                    </a:lnTo>
                    <a:lnTo>
                      <a:pt x="874" y="2430"/>
                    </a:lnTo>
                    <a:lnTo>
                      <a:pt x="784" y="2388"/>
                    </a:lnTo>
                    <a:lnTo>
                      <a:pt x="698" y="2338"/>
                    </a:lnTo>
                    <a:lnTo>
                      <a:pt x="616" y="2283"/>
                    </a:lnTo>
                    <a:lnTo>
                      <a:pt x="539" y="2223"/>
                    </a:lnTo>
                    <a:lnTo>
                      <a:pt x="465" y="2159"/>
                    </a:lnTo>
                    <a:lnTo>
                      <a:pt x="396" y="2090"/>
                    </a:lnTo>
                    <a:lnTo>
                      <a:pt x="332" y="2016"/>
                    </a:lnTo>
                    <a:lnTo>
                      <a:pt x="272" y="1939"/>
                    </a:lnTo>
                    <a:lnTo>
                      <a:pt x="217" y="1857"/>
                    </a:lnTo>
                    <a:lnTo>
                      <a:pt x="167" y="1771"/>
                    </a:lnTo>
                    <a:lnTo>
                      <a:pt x="125" y="1681"/>
                    </a:lnTo>
                    <a:lnTo>
                      <a:pt x="88" y="1589"/>
                    </a:lnTo>
                    <a:lnTo>
                      <a:pt x="57" y="1493"/>
                    </a:lnTo>
                    <a:lnTo>
                      <a:pt x="32" y="1395"/>
                    </a:lnTo>
                    <a:lnTo>
                      <a:pt x="13" y="1294"/>
                    </a:lnTo>
                    <a:lnTo>
                      <a:pt x="3" y="1191"/>
                    </a:lnTo>
                    <a:lnTo>
                      <a:pt x="0" y="1087"/>
                    </a:lnTo>
                    <a:lnTo>
                      <a:pt x="2" y="986"/>
                    </a:lnTo>
                    <a:lnTo>
                      <a:pt x="12" y="885"/>
                    </a:lnTo>
                    <a:lnTo>
                      <a:pt x="29" y="787"/>
                    </a:lnTo>
                    <a:lnTo>
                      <a:pt x="53" y="691"/>
                    </a:lnTo>
                    <a:lnTo>
                      <a:pt x="82" y="597"/>
                    </a:lnTo>
                    <a:lnTo>
                      <a:pt x="118" y="505"/>
                    </a:lnTo>
                    <a:lnTo>
                      <a:pt x="160" y="416"/>
                    </a:lnTo>
                    <a:lnTo>
                      <a:pt x="208" y="331"/>
                    </a:lnTo>
                    <a:lnTo>
                      <a:pt x="262" y="247"/>
                    </a:lnTo>
                    <a:lnTo>
                      <a:pt x="322" y="168"/>
                    </a:lnTo>
                    <a:lnTo>
                      <a:pt x="388" y="92"/>
                    </a:lnTo>
                    <a:lnTo>
                      <a:pt x="460" y="20"/>
                    </a:lnTo>
                    <a:lnTo>
                      <a:pt x="475" y="8"/>
                    </a:lnTo>
                    <a:lnTo>
                      <a:pt x="492" y="2"/>
                    </a:lnTo>
                    <a:lnTo>
                      <a:pt x="509"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97" name="Freeform 41">
                <a:extLst>
                  <a:ext uri="{FF2B5EF4-FFF2-40B4-BE49-F238E27FC236}">
                    <a16:creationId xmlns:a16="http://schemas.microsoft.com/office/drawing/2014/main" id="{189A7125-34BA-4B92-9F53-EF3B25DBA494}"/>
                  </a:ext>
                </a:extLst>
              </p:cNvPr>
              <p:cNvSpPr>
                <a:spLocks noEditPoints="1"/>
              </p:cNvSpPr>
              <p:nvPr/>
            </p:nvSpPr>
            <p:spPr bwMode="auto">
              <a:xfrm>
                <a:off x="4870" y="737"/>
                <a:ext cx="4097" cy="4097"/>
              </a:xfrm>
              <a:custGeom>
                <a:avLst/>
                <a:gdLst>
                  <a:gd name="T0" fmla="*/ 1693 w 4097"/>
                  <a:gd name="T1" fmla="*/ 176 h 4097"/>
                  <a:gd name="T2" fmla="*/ 1255 w 4097"/>
                  <a:gd name="T3" fmla="*/ 316 h 4097"/>
                  <a:gd name="T4" fmla="*/ 869 w 4097"/>
                  <a:gd name="T5" fmla="*/ 553 h 4097"/>
                  <a:gd name="T6" fmla="*/ 551 w 4097"/>
                  <a:gd name="T7" fmla="*/ 870 h 4097"/>
                  <a:gd name="T8" fmla="*/ 315 w 4097"/>
                  <a:gd name="T9" fmla="*/ 1255 h 4097"/>
                  <a:gd name="T10" fmla="*/ 175 w 4097"/>
                  <a:gd name="T11" fmla="*/ 1694 h 4097"/>
                  <a:gd name="T12" fmla="*/ 146 w 4097"/>
                  <a:gd name="T13" fmla="*/ 2169 h 4097"/>
                  <a:gd name="T14" fmla="*/ 233 w 4097"/>
                  <a:gd name="T15" fmla="*/ 2630 h 4097"/>
                  <a:gd name="T16" fmla="*/ 422 w 4097"/>
                  <a:gd name="T17" fmla="*/ 3042 h 4097"/>
                  <a:gd name="T18" fmla="*/ 700 w 4097"/>
                  <a:gd name="T19" fmla="*/ 3397 h 4097"/>
                  <a:gd name="T20" fmla="*/ 1055 w 4097"/>
                  <a:gd name="T21" fmla="*/ 3675 h 4097"/>
                  <a:gd name="T22" fmla="*/ 1467 w 4097"/>
                  <a:gd name="T23" fmla="*/ 3864 h 4097"/>
                  <a:gd name="T24" fmla="*/ 1928 w 4097"/>
                  <a:gd name="T25" fmla="*/ 3951 h 4097"/>
                  <a:gd name="T26" fmla="*/ 2403 w 4097"/>
                  <a:gd name="T27" fmla="*/ 3922 h 4097"/>
                  <a:gd name="T28" fmla="*/ 2842 w 4097"/>
                  <a:gd name="T29" fmla="*/ 3782 h 4097"/>
                  <a:gd name="T30" fmla="*/ 3227 w 4097"/>
                  <a:gd name="T31" fmla="*/ 3546 h 4097"/>
                  <a:gd name="T32" fmla="*/ 3544 w 4097"/>
                  <a:gd name="T33" fmla="*/ 3228 h 4097"/>
                  <a:gd name="T34" fmla="*/ 3781 w 4097"/>
                  <a:gd name="T35" fmla="*/ 2842 h 4097"/>
                  <a:gd name="T36" fmla="*/ 3921 w 4097"/>
                  <a:gd name="T37" fmla="*/ 2404 h 4097"/>
                  <a:gd name="T38" fmla="*/ 3950 w 4097"/>
                  <a:gd name="T39" fmla="*/ 1928 h 4097"/>
                  <a:gd name="T40" fmla="*/ 3864 w 4097"/>
                  <a:gd name="T41" fmla="*/ 1469 h 4097"/>
                  <a:gd name="T42" fmla="*/ 3674 w 4097"/>
                  <a:gd name="T43" fmla="*/ 1055 h 4097"/>
                  <a:gd name="T44" fmla="*/ 3395 w 4097"/>
                  <a:gd name="T45" fmla="*/ 702 h 4097"/>
                  <a:gd name="T46" fmla="*/ 3042 w 4097"/>
                  <a:gd name="T47" fmla="*/ 423 h 4097"/>
                  <a:gd name="T48" fmla="*/ 2628 w 4097"/>
                  <a:gd name="T49" fmla="*/ 233 h 4097"/>
                  <a:gd name="T50" fmla="*/ 2169 w 4097"/>
                  <a:gd name="T51" fmla="*/ 147 h 4097"/>
                  <a:gd name="T52" fmla="*/ 2280 w 4097"/>
                  <a:gd name="T53" fmla="*/ 14 h 4097"/>
                  <a:gd name="T54" fmla="*/ 2726 w 4097"/>
                  <a:gd name="T55" fmla="*/ 115 h 4097"/>
                  <a:gd name="T56" fmla="*/ 3135 w 4097"/>
                  <a:gd name="T57" fmla="*/ 313 h 4097"/>
                  <a:gd name="T58" fmla="*/ 3496 w 4097"/>
                  <a:gd name="T59" fmla="*/ 601 h 4097"/>
                  <a:gd name="T60" fmla="*/ 3784 w 4097"/>
                  <a:gd name="T61" fmla="*/ 962 h 4097"/>
                  <a:gd name="T62" fmla="*/ 3982 w 4097"/>
                  <a:gd name="T63" fmla="*/ 1371 h 4097"/>
                  <a:gd name="T64" fmla="*/ 4083 w 4097"/>
                  <a:gd name="T65" fmla="*/ 1817 h 4097"/>
                  <a:gd name="T66" fmla="*/ 4083 w 4097"/>
                  <a:gd name="T67" fmla="*/ 2281 h 4097"/>
                  <a:gd name="T68" fmla="*/ 3982 w 4097"/>
                  <a:gd name="T69" fmla="*/ 2727 h 4097"/>
                  <a:gd name="T70" fmla="*/ 3784 w 4097"/>
                  <a:gd name="T71" fmla="*/ 3137 h 4097"/>
                  <a:gd name="T72" fmla="*/ 3496 w 4097"/>
                  <a:gd name="T73" fmla="*/ 3498 h 4097"/>
                  <a:gd name="T74" fmla="*/ 3135 w 4097"/>
                  <a:gd name="T75" fmla="*/ 3785 h 4097"/>
                  <a:gd name="T76" fmla="*/ 2726 w 4097"/>
                  <a:gd name="T77" fmla="*/ 3983 h 4097"/>
                  <a:gd name="T78" fmla="*/ 2280 w 4097"/>
                  <a:gd name="T79" fmla="*/ 4085 h 4097"/>
                  <a:gd name="T80" fmla="*/ 1816 w 4097"/>
                  <a:gd name="T81" fmla="*/ 4085 h 4097"/>
                  <a:gd name="T82" fmla="*/ 1370 w 4097"/>
                  <a:gd name="T83" fmla="*/ 3983 h 4097"/>
                  <a:gd name="T84" fmla="*/ 960 w 4097"/>
                  <a:gd name="T85" fmla="*/ 3785 h 4097"/>
                  <a:gd name="T86" fmla="*/ 599 w 4097"/>
                  <a:gd name="T87" fmla="*/ 3498 h 4097"/>
                  <a:gd name="T88" fmla="*/ 312 w 4097"/>
                  <a:gd name="T89" fmla="*/ 3137 h 4097"/>
                  <a:gd name="T90" fmla="*/ 114 w 4097"/>
                  <a:gd name="T91" fmla="*/ 2727 h 4097"/>
                  <a:gd name="T92" fmla="*/ 12 w 4097"/>
                  <a:gd name="T93" fmla="*/ 2281 h 4097"/>
                  <a:gd name="T94" fmla="*/ 12 w 4097"/>
                  <a:gd name="T95" fmla="*/ 1817 h 4097"/>
                  <a:gd name="T96" fmla="*/ 114 w 4097"/>
                  <a:gd name="T97" fmla="*/ 1371 h 4097"/>
                  <a:gd name="T98" fmla="*/ 312 w 4097"/>
                  <a:gd name="T99" fmla="*/ 962 h 4097"/>
                  <a:gd name="T100" fmla="*/ 599 w 4097"/>
                  <a:gd name="T101" fmla="*/ 601 h 4097"/>
                  <a:gd name="T102" fmla="*/ 960 w 4097"/>
                  <a:gd name="T103" fmla="*/ 313 h 4097"/>
                  <a:gd name="T104" fmla="*/ 1370 w 4097"/>
                  <a:gd name="T105" fmla="*/ 115 h 4097"/>
                  <a:gd name="T106" fmla="*/ 1816 w 4097"/>
                  <a:gd name="T107" fmla="*/ 14 h 4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97" h="4097">
                    <a:moveTo>
                      <a:pt x="2048" y="142"/>
                    </a:moveTo>
                    <a:lnTo>
                      <a:pt x="1928" y="147"/>
                    </a:lnTo>
                    <a:lnTo>
                      <a:pt x="1809" y="157"/>
                    </a:lnTo>
                    <a:lnTo>
                      <a:pt x="1693" y="176"/>
                    </a:lnTo>
                    <a:lnTo>
                      <a:pt x="1579" y="201"/>
                    </a:lnTo>
                    <a:lnTo>
                      <a:pt x="1467" y="233"/>
                    </a:lnTo>
                    <a:lnTo>
                      <a:pt x="1359" y="272"/>
                    </a:lnTo>
                    <a:lnTo>
                      <a:pt x="1255" y="316"/>
                    </a:lnTo>
                    <a:lnTo>
                      <a:pt x="1153" y="366"/>
                    </a:lnTo>
                    <a:lnTo>
                      <a:pt x="1055" y="423"/>
                    </a:lnTo>
                    <a:lnTo>
                      <a:pt x="960" y="484"/>
                    </a:lnTo>
                    <a:lnTo>
                      <a:pt x="869" y="553"/>
                    </a:lnTo>
                    <a:lnTo>
                      <a:pt x="782" y="625"/>
                    </a:lnTo>
                    <a:lnTo>
                      <a:pt x="700" y="702"/>
                    </a:lnTo>
                    <a:lnTo>
                      <a:pt x="623" y="784"/>
                    </a:lnTo>
                    <a:lnTo>
                      <a:pt x="551" y="870"/>
                    </a:lnTo>
                    <a:lnTo>
                      <a:pt x="484" y="961"/>
                    </a:lnTo>
                    <a:lnTo>
                      <a:pt x="422" y="1055"/>
                    </a:lnTo>
                    <a:lnTo>
                      <a:pt x="366" y="1153"/>
                    </a:lnTo>
                    <a:lnTo>
                      <a:pt x="315" y="1255"/>
                    </a:lnTo>
                    <a:lnTo>
                      <a:pt x="270" y="1361"/>
                    </a:lnTo>
                    <a:lnTo>
                      <a:pt x="233" y="1469"/>
                    </a:lnTo>
                    <a:lnTo>
                      <a:pt x="200" y="1580"/>
                    </a:lnTo>
                    <a:lnTo>
                      <a:pt x="175" y="1694"/>
                    </a:lnTo>
                    <a:lnTo>
                      <a:pt x="157" y="1810"/>
                    </a:lnTo>
                    <a:lnTo>
                      <a:pt x="146" y="1928"/>
                    </a:lnTo>
                    <a:lnTo>
                      <a:pt x="142" y="2049"/>
                    </a:lnTo>
                    <a:lnTo>
                      <a:pt x="146" y="2169"/>
                    </a:lnTo>
                    <a:lnTo>
                      <a:pt x="157" y="2288"/>
                    </a:lnTo>
                    <a:lnTo>
                      <a:pt x="175" y="2404"/>
                    </a:lnTo>
                    <a:lnTo>
                      <a:pt x="200" y="2518"/>
                    </a:lnTo>
                    <a:lnTo>
                      <a:pt x="233" y="2630"/>
                    </a:lnTo>
                    <a:lnTo>
                      <a:pt x="270" y="2738"/>
                    </a:lnTo>
                    <a:lnTo>
                      <a:pt x="315" y="2842"/>
                    </a:lnTo>
                    <a:lnTo>
                      <a:pt x="366" y="2944"/>
                    </a:lnTo>
                    <a:lnTo>
                      <a:pt x="422" y="3042"/>
                    </a:lnTo>
                    <a:lnTo>
                      <a:pt x="484" y="3137"/>
                    </a:lnTo>
                    <a:lnTo>
                      <a:pt x="551" y="3228"/>
                    </a:lnTo>
                    <a:lnTo>
                      <a:pt x="623" y="3315"/>
                    </a:lnTo>
                    <a:lnTo>
                      <a:pt x="700" y="3397"/>
                    </a:lnTo>
                    <a:lnTo>
                      <a:pt x="782" y="3474"/>
                    </a:lnTo>
                    <a:lnTo>
                      <a:pt x="869" y="3546"/>
                    </a:lnTo>
                    <a:lnTo>
                      <a:pt x="960" y="3613"/>
                    </a:lnTo>
                    <a:lnTo>
                      <a:pt x="1055" y="3675"/>
                    </a:lnTo>
                    <a:lnTo>
                      <a:pt x="1153" y="3731"/>
                    </a:lnTo>
                    <a:lnTo>
                      <a:pt x="1255" y="3782"/>
                    </a:lnTo>
                    <a:lnTo>
                      <a:pt x="1359" y="3827"/>
                    </a:lnTo>
                    <a:lnTo>
                      <a:pt x="1467" y="3864"/>
                    </a:lnTo>
                    <a:lnTo>
                      <a:pt x="1579" y="3897"/>
                    </a:lnTo>
                    <a:lnTo>
                      <a:pt x="1693" y="3922"/>
                    </a:lnTo>
                    <a:lnTo>
                      <a:pt x="1809" y="3940"/>
                    </a:lnTo>
                    <a:lnTo>
                      <a:pt x="1928" y="3951"/>
                    </a:lnTo>
                    <a:lnTo>
                      <a:pt x="2048" y="3955"/>
                    </a:lnTo>
                    <a:lnTo>
                      <a:pt x="2169" y="3951"/>
                    </a:lnTo>
                    <a:lnTo>
                      <a:pt x="2287" y="3940"/>
                    </a:lnTo>
                    <a:lnTo>
                      <a:pt x="2403" y="3922"/>
                    </a:lnTo>
                    <a:lnTo>
                      <a:pt x="2517" y="3897"/>
                    </a:lnTo>
                    <a:lnTo>
                      <a:pt x="2628" y="3864"/>
                    </a:lnTo>
                    <a:lnTo>
                      <a:pt x="2736" y="3827"/>
                    </a:lnTo>
                    <a:lnTo>
                      <a:pt x="2842" y="3782"/>
                    </a:lnTo>
                    <a:lnTo>
                      <a:pt x="2944" y="3731"/>
                    </a:lnTo>
                    <a:lnTo>
                      <a:pt x="3042" y="3675"/>
                    </a:lnTo>
                    <a:lnTo>
                      <a:pt x="3136" y="3613"/>
                    </a:lnTo>
                    <a:lnTo>
                      <a:pt x="3227" y="3546"/>
                    </a:lnTo>
                    <a:lnTo>
                      <a:pt x="3313" y="3474"/>
                    </a:lnTo>
                    <a:lnTo>
                      <a:pt x="3395" y="3397"/>
                    </a:lnTo>
                    <a:lnTo>
                      <a:pt x="3472" y="3315"/>
                    </a:lnTo>
                    <a:lnTo>
                      <a:pt x="3544" y="3228"/>
                    </a:lnTo>
                    <a:lnTo>
                      <a:pt x="3613" y="3137"/>
                    </a:lnTo>
                    <a:lnTo>
                      <a:pt x="3674" y="3042"/>
                    </a:lnTo>
                    <a:lnTo>
                      <a:pt x="3731" y="2944"/>
                    </a:lnTo>
                    <a:lnTo>
                      <a:pt x="3781" y="2842"/>
                    </a:lnTo>
                    <a:lnTo>
                      <a:pt x="3825" y="2738"/>
                    </a:lnTo>
                    <a:lnTo>
                      <a:pt x="3864" y="2630"/>
                    </a:lnTo>
                    <a:lnTo>
                      <a:pt x="3896" y="2518"/>
                    </a:lnTo>
                    <a:lnTo>
                      <a:pt x="3921" y="2404"/>
                    </a:lnTo>
                    <a:lnTo>
                      <a:pt x="3940" y="2288"/>
                    </a:lnTo>
                    <a:lnTo>
                      <a:pt x="3950" y="2169"/>
                    </a:lnTo>
                    <a:lnTo>
                      <a:pt x="3955" y="2049"/>
                    </a:lnTo>
                    <a:lnTo>
                      <a:pt x="3950" y="1928"/>
                    </a:lnTo>
                    <a:lnTo>
                      <a:pt x="3940" y="1810"/>
                    </a:lnTo>
                    <a:lnTo>
                      <a:pt x="3921" y="1694"/>
                    </a:lnTo>
                    <a:lnTo>
                      <a:pt x="3896" y="1580"/>
                    </a:lnTo>
                    <a:lnTo>
                      <a:pt x="3864" y="1469"/>
                    </a:lnTo>
                    <a:lnTo>
                      <a:pt x="3825" y="1361"/>
                    </a:lnTo>
                    <a:lnTo>
                      <a:pt x="3781" y="1255"/>
                    </a:lnTo>
                    <a:lnTo>
                      <a:pt x="3731" y="1153"/>
                    </a:lnTo>
                    <a:lnTo>
                      <a:pt x="3674" y="1055"/>
                    </a:lnTo>
                    <a:lnTo>
                      <a:pt x="3613" y="961"/>
                    </a:lnTo>
                    <a:lnTo>
                      <a:pt x="3544" y="870"/>
                    </a:lnTo>
                    <a:lnTo>
                      <a:pt x="3472" y="784"/>
                    </a:lnTo>
                    <a:lnTo>
                      <a:pt x="3395" y="702"/>
                    </a:lnTo>
                    <a:lnTo>
                      <a:pt x="3313" y="625"/>
                    </a:lnTo>
                    <a:lnTo>
                      <a:pt x="3227" y="553"/>
                    </a:lnTo>
                    <a:lnTo>
                      <a:pt x="3136" y="484"/>
                    </a:lnTo>
                    <a:lnTo>
                      <a:pt x="3042" y="423"/>
                    </a:lnTo>
                    <a:lnTo>
                      <a:pt x="2944" y="366"/>
                    </a:lnTo>
                    <a:lnTo>
                      <a:pt x="2842" y="316"/>
                    </a:lnTo>
                    <a:lnTo>
                      <a:pt x="2736" y="272"/>
                    </a:lnTo>
                    <a:lnTo>
                      <a:pt x="2628" y="233"/>
                    </a:lnTo>
                    <a:lnTo>
                      <a:pt x="2517" y="201"/>
                    </a:lnTo>
                    <a:lnTo>
                      <a:pt x="2403" y="176"/>
                    </a:lnTo>
                    <a:lnTo>
                      <a:pt x="2287" y="157"/>
                    </a:lnTo>
                    <a:lnTo>
                      <a:pt x="2169" y="147"/>
                    </a:lnTo>
                    <a:lnTo>
                      <a:pt x="2048" y="142"/>
                    </a:lnTo>
                    <a:close/>
                    <a:moveTo>
                      <a:pt x="2048" y="0"/>
                    </a:moveTo>
                    <a:lnTo>
                      <a:pt x="2165" y="4"/>
                    </a:lnTo>
                    <a:lnTo>
                      <a:pt x="2280" y="14"/>
                    </a:lnTo>
                    <a:lnTo>
                      <a:pt x="2394" y="30"/>
                    </a:lnTo>
                    <a:lnTo>
                      <a:pt x="2507" y="53"/>
                    </a:lnTo>
                    <a:lnTo>
                      <a:pt x="2618" y="81"/>
                    </a:lnTo>
                    <a:lnTo>
                      <a:pt x="2726" y="115"/>
                    </a:lnTo>
                    <a:lnTo>
                      <a:pt x="2832" y="156"/>
                    </a:lnTo>
                    <a:lnTo>
                      <a:pt x="2936" y="202"/>
                    </a:lnTo>
                    <a:lnTo>
                      <a:pt x="3037" y="254"/>
                    </a:lnTo>
                    <a:lnTo>
                      <a:pt x="3135" y="313"/>
                    </a:lnTo>
                    <a:lnTo>
                      <a:pt x="3231" y="376"/>
                    </a:lnTo>
                    <a:lnTo>
                      <a:pt x="3323" y="446"/>
                    </a:lnTo>
                    <a:lnTo>
                      <a:pt x="3411" y="520"/>
                    </a:lnTo>
                    <a:lnTo>
                      <a:pt x="3496" y="601"/>
                    </a:lnTo>
                    <a:lnTo>
                      <a:pt x="3577" y="686"/>
                    </a:lnTo>
                    <a:lnTo>
                      <a:pt x="3651" y="774"/>
                    </a:lnTo>
                    <a:lnTo>
                      <a:pt x="3721" y="866"/>
                    </a:lnTo>
                    <a:lnTo>
                      <a:pt x="3784" y="962"/>
                    </a:lnTo>
                    <a:lnTo>
                      <a:pt x="3843" y="1060"/>
                    </a:lnTo>
                    <a:lnTo>
                      <a:pt x="3895" y="1161"/>
                    </a:lnTo>
                    <a:lnTo>
                      <a:pt x="3941" y="1265"/>
                    </a:lnTo>
                    <a:lnTo>
                      <a:pt x="3982" y="1371"/>
                    </a:lnTo>
                    <a:lnTo>
                      <a:pt x="4016" y="1479"/>
                    </a:lnTo>
                    <a:lnTo>
                      <a:pt x="4044" y="1590"/>
                    </a:lnTo>
                    <a:lnTo>
                      <a:pt x="4067" y="1703"/>
                    </a:lnTo>
                    <a:lnTo>
                      <a:pt x="4083" y="1817"/>
                    </a:lnTo>
                    <a:lnTo>
                      <a:pt x="4093" y="1932"/>
                    </a:lnTo>
                    <a:lnTo>
                      <a:pt x="4097" y="2049"/>
                    </a:lnTo>
                    <a:lnTo>
                      <a:pt x="4093" y="2166"/>
                    </a:lnTo>
                    <a:lnTo>
                      <a:pt x="4083" y="2281"/>
                    </a:lnTo>
                    <a:lnTo>
                      <a:pt x="4067" y="2396"/>
                    </a:lnTo>
                    <a:lnTo>
                      <a:pt x="4044" y="2508"/>
                    </a:lnTo>
                    <a:lnTo>
                      <a:pt x="4016" y="2618"/>
                    </a:lnTo>
                    <a:lnTo>
                      <a:pt x="3982" y="2727"/>
                    </a:lnTo>
                    <a:lnTo>
                      <a:pt x="3941" y="2833"/>
                    </a:lnTo>
                    <a:lnTo>
                      <a:pt x="3895" y="2937"/>
                    </a:lnTo>
                    <a:lnTo>
                      <a:pt x="3843" y="3039"/>
                    </a:lnTo>
                    <a:lnTo>
                      <a:pt x="3784" y="3137"/>
                    </a:lnTo>
                    <a:lnTo>
                      <a:pt x="3721" y="3231"/>
                    </a:lnTo>
                    <a:lnTo>
                      <a:pt x="3651" y="3323"/>
                    </a:lnTo>
                    <a:lnTo>
                      <a:pt x="3577" y="3412"/>
                    </a:lnTo>
                    <a:lnTo>
                      <a:pt x="3496" y="3498"/>
                    </a:lnTo>
                    <a:lnTo>
                      <a:pt x="3411" y="3577"/>
                    </a:lnTo>
                    <a:lnTo>
                      <a:pt x="3323" y="3652"/>
                    </a:lnTo>
                    <a:lnTo>
                      <a:pt x="3231" y="3721"/>
                    </a:lnTo>
                    <a:lnTo>
                      <a:pt x="3135" y="3785"/>
                    </a:lnTo>
                    <a:lnTo>
                      <a:pt x="3037" y="3843"/>
                    </a:lnTo>
                    <a:lnTo>
                      <a:pt x="2936" y="3896"/>
                    </a:lnTo>
                    <a:lnTo>
                      <a:pt x="2832" y="3942"/>
                    </a:lnTo>
                    <a:lnTo>
                      <a:pt x="2726" y="3983"/>
                    </a:lnTo>
                    <a:lnTo>
                      <a:pt x="2618" y="4017"/>
                    </a:lnTo>
                    <a:lnTo>
                      <a:pt x="2507" y="4046"/>
                    </a:lnTo>
                    <a:lnTo>
                      <a:pt x="2394" y="4068"/>
                    </a:lnTo>
                    <a:lnTo>
                      <a:pt x="2280" y="4085"/>
                    </a:lnTo>
                    <a:lnTo>
                      <a:pt x="2165" y="4093"/>
                    </a:lnTo>
                    <a:lnTo>
                      <a:pt x="2048" y="4097"/>
                    </a:lnTo>
                    <a:lnTo>
                      <a:pt x="1931" y="4093"/>
                    </a:lnTo>
                    <a:lnTo>
                      <a:pt x="1816" y="4085"/>
                    </a:lnTo>
                    <a:lnTo>
                      <a:pt x="1701" y="4068"/>
                    </a:lnTo>
                    <a:lnTo>
                      <a:pt x="1589" y="4046"/>
                    </a:lnTo>
                    <a:lnTo>
                      <a:pt x="1479" y="4017"/>
                    </a:lnTo>
                    <a:lnTo>
                      <a:pt x="1370" y="3983"/>
                    </a:lnTo>
                    <a:lnTo>
                      <a:pt x="1264" y="3942"/>
                    </a:lnTo>
                    <a:lnTo>
                      <a:pt x="1160" y="3896"/>
                    </a:lnTo>
                    <a:lnTo>
                      <a:pt x="1058" y="3843"/>
                    </a:lnTo>
                    <a:lnTo>
                      <a:pt x="960" y="3785"/>
                    </a:lnTo>
                    <a:lnTo>
                      <a:pt x="866" y="3721"/>
                    </a:lnTo>
                    <a:lnTo>
                      <a:pt x="774" y="3652"/>
                    </a:lnTo>
                    <a:lnTo>
                      <a:pt x="685" y="3577"/>
                    </a:lnTo>
                    <a:lnTo>
                      <a:pt x="599" y="3498"/>
                    </a:lnTo>
                    <a:lnTo>
                      <a:pt x="520" y="3412"/>
                    </a:lnTo>
                    <a:lnTo>
                      <a:pt x="445" y="3323"/>
                    </a:lnTo>
                    <a:lnTo>
                      <a:pt x="376" y="3231"/>
                    </a:lnTo>
                    <a:lnTo>
                      <a:pt x="312" y="3137"/>
                    </a:lnTo>
                    <a:lnTo>
                      <a:pt x="254" y="3039"/>
                    </a:lnTo>
                    <a:lnTo>
                      <a:pt x="201" y="2937"/>
                    </a:lnTo>
                    <a:lnTo>
                      <a:pt x="155" y="2833"/>
                    </a:lnTo>
                    <a:lnTo>
                      <a:pt x="114" y="2727"/>
                    </a:lnTo>
                    <a:lnTo>
                      <a:pt x="80" y="2618"/>
                    </a:lnTo>
                    <a:lnTo>
                      <a:pt x="51" y="2508"/>
                    </a:lnTo>
                    <a:lnTo>
                      <a:pt x="29" y="2396"/>
                    </a:lnTo>
                    <a:lnTo>
                      <a:pt x="12" y="2281"/>
                    </a:lnTo>
                    <a:lnTo>
                      <a:pt x="4" y="2166"/>
                    </a:lnTo>
                    <a:lnTo>
                      <a:pt x="0" y="2049"/>
                    </a:lnTo>
                    <a:lnTo>
                      <a:pt x="4" y="1932"/>
                    </a:lnTo>
                    <a:lnTo>
                      <a:pt x="12" y="1817"/>
                    </a:lnTo>
                    <a:lnTo>
                      <a:pt x="29" y="1703"/>
                    </a:lnTo>
                    <a:lnTo>
                      <a:pt x="51" y="1590"/>
                    </a:lnTo>
                    <a:lnTo>
                      <a:pt x="80" y="1479"/>
                    </a:lnTo>
                    <a:lnTo>
                      <a:pt x="114" y="1371"/>
                    </a:lnTo>
                    <a:lnTo>
                      <a:pt x="155" y="1265"/>
                    </a:lnTo>
                    <a:lnTo>
                      <a:pt x="201" y="1161"/>
                    </a:lnTo>
                    <a:lnTo>
                      <a:pt x="254" y="1060"/>
                    </a:lnTo>
                    <a:lnTo>
                      <a:pt x="312" y="962"/>
                    </a:lnTo>
                    <a:lnTo>
                      <a:pt x="376" y="866"/>
                    </a:lnTo>
                    <a:lnTo>
                      <a:pt x="445" y="774"/>
                    </a:lnTo>
                    <a:lnTo>
                      <a:pt x="520" y="686"/>
                    </a:lnTo>
                    <a:lnTo>
                      <a:pt x="599" y="601"/>
                    </a:lnTo>
                    <a:lnTo>
                      <a:pt x="685" y="520"/>
                    </a:lnTo>
                    <a:lnTo>
                      <a:pt x="774" y="446"/>
                    </a:lnTo>
                    <a:lnTo>
                      <a:pt x="866" y="376"/>
                    </a:lnTo>
                    <a:lnTo>
                      <a:pt x="960" y="313"/>
                    </a:lnTo>
                    <a:lnTo>
                      <a:pt x="1058" y="254"/>
                    </a:lnTo>
                    <a:lnTo>
                      <a:pt x="1160" y="202"/>
                    </a:lnTo>
                    <a:lnTo>
                      <a:pt x="1264" y="156"/>
                    </a:lnTo>
                    <a:lnTo>
                      <a:pt x="1370" y="115"/>
                    </a:lnTo>
                    <a:lnTo>
                      <a:pt x="1479" y="81"/>
                    </a:lnTo>
                    <a:lnTo>
                      <a:pt x="1589" y="53"/>
                    </a:lnTo>
                    <a:lnTo>
                      <a:pt x="1701" y="30"/>
                    </a:lnTo>
                    <a:lnTo>
                      <a:pt x="1816" y="14"/>
                    </a:lnTo>
                    <a:lnTo>
                      <a:pt x="1931" y="4"/>
                    </a:lnTo>
                    <a:lnTo>
                      <a:pt x="2048"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sp>
            <p:nvSpPr>
              <p:cNvPr id="98" name="Freeform 42">
                <a:extLst>
                  <a:ext uri="{FF2B5EF4-FFF2-40B4-BE49-F238E27FC236}">
                    <a16:creationId xmlns:a16="http://schemas.microsoft.com/office/drawing/2014/main" id="{78372D65-5BA2-4F61-BEDA-1CF32384E10E}"/>
                  </a:ext>
                </a:extLst>
              </p:cNvPr>
              <p:cNvSpPr>
                <a:spLocks noEditPoints="1"/>
              </p:cNvSpPr>
              <p:nvPr/>
            </p:nvSpPr>
            <p:spPr bwMode="auto">
              <a:xfrm>
                <a:off x="6799" y="2235"/>
                <a:ext cx="1910" cy="1103"/>
              </a:xfrm>
              <a:custGeom>
                <a:avLst/>
                <a:gdLst>
                  <a:gd name="T0" fmla="*/ 1290 w 1910"/>
                  <a:gd name="T1" fmla="*/ 961 h 1103"/>
                  <a:gd name="T2" fmla="*/ 1604 w 1910"/>
                  <a:gd name="T3" fmla="*/ 778 h 1103"/>
                  <a:gd name="T4" fmla="*/ 720 w 1910"/>
                  <a:gd name="T5" fmla="*/ 466 h 1103"/>
                  <a:gd name="T6" fmla="*/ 1574 w 1910"/>
                  <a:gd name="T7" fmla="*/ 637 h 1103"/>
                  <a:gd name="T8" fmla="*/ 720 w 1910"/>
                  <a:gd name="T9" fmla="*/ 466 h 1103"/>
                  <a:gd name="T10" fmla="*/ 409 w 1910"/>
                  <a:gd name="T11" fmla="*/ 469 h 1103"/>
                  <a:gd name="T12" fmla="*/ 370 w 1910"/>
                  <a:gd name="T13" fmla="*/ 491 h 1103"/>
                  <a:gd name="T14" fmla="*/ 349 w 1910"/>
                  <a:gd name="T15" fmla="*/ 528 h 1103"/>
                  <a:gd name="T16" fmla="*/ 349 w 1910"/>
                  <a:gd name="T17" fmla="*/ 573 h 1103"/>
                  <a:gd name="T18" fmla="*/ 370 w 1910"/>
                  <a:gd name="T19" fmla="*/ 612 h 1103"/>
                  <a:gd name="T20" fmla="*/ 409 w 1910"/>
                  <a:gd name="T21" fmla="*/ 633 h 1103"/>
                  <a:gd name="T22" fmla="*/ 578 w 1910"/>
                  <a:gd name="T23" fmla="*/ 637 h 1103"/>
                  <a:gd name="T24" fmla="*/ 431 w 1910"/>
                  <a:gd name="T25" fmla="*/ 466 h 1103"/>
                  <a:gd name="T26" fmla="*/ 1180 w 1910"/>
                  <a:gd name="T27" fmla="*/ 324 h 1103"/>
                  <a:gd name="T28" fmla="*/ 1715 w 1910"/>
                  <a:gd name="T29" fmla="*/ 142 h 1103"/>
                  <a:gd name="T30" fmla="*/ 1250 w 1910"/>
                  <a:gd name="T31" fmla="*/ 0 h 1103"/>
                  <a:gd name="T32" fmla="*/ 1858 w 1910"/>
                  <a:gd name="T33" fmla="*/ 2 h 1103"/>
                  <a:gd name="T34" fmla="*/ 1890 w 1910"/>
                  <a:gd name="T35" fmla="*/ 21 h 1103"/>
                  <a:gd name="T36" fmla="*/ 1909 w 1910"/>
                  <a:gd name="T37" fmla="*/ 53 h 1103"/>
                  <a:gd name="T38" fmla="*/ 1908 w 1910"/>
                  <a:gd name="T39" fmla="*/ 89 h 1103"/>
                  <a:gd name="T40" fmla="*/ 1716 w 1910"/>
                  <a:gd name="T41" fmla="*/ 415 h 1103"/>
                  <a:gd name="T42" fmla="*/ 1900 w 1910"/>
                  <a:gd name="T43" fmla="*/ 995 h 1103"/>
                  <a:gd name="T44" fmla="*/ 1910 w 1910"/>
                  <a:gd name="T45" fmla="*/ 1031 h 1103"/>
                  <a:gd name="T46" fmla="*/ 1901 w 1910"/>
                  <a:gd name="T47" fmla="*/ 1067 h 1103"/>
                  <a:gd name="T48" fmla="*/ 1875 w 1910"/>
                  <a:gd name="T49" fmla="*/ 1093 h 1103"/>
                  <a:gd name="T50" fmla="*/ 1839 w 1910"/>
                  <a:gd name="T51" fmla="*/ 1103 h 1103"/>
                  <a:gd name="T52" fmla="*/ 1232 w 1910"/>
                  <a:gd name="T53" fmla="*/ 1100 h 1103"/>
                  <a:gd name="T54" fmla="*/ 1200 w 1910"/>
                  <a:gd name="T55" fmla="*/ 1083 h 1103"/>
                  <a:gd name="T56" fmla="*/ 1015 w 1910"/>
                  <a:gd name="T57" fmla="*/ 778 h 1103"/>
                  <a:gd name="T58" fmla="*/ 395 w 1910"/>
                  <a:gd name="T59" fmla="*/ 775 h 1103"/>
                  <a:gd name="T60" fmla="*/ 328 w 1910"/>
                  <a:gd name="T61" fmla="*/ 753 h 1103"/>
                  <a:gd name="T62" fmla="*/ 271 w 1910"/>
                  <a:gd name="T63" fmla="*/ 711 h 1103"/>
                  <a:gd name="T64" fmla="*/ 229 w 1910"/>
                  <a:gd name="T65" fmla="*/ 654 h 1103"/>
                  <a:gd name="T66" fmla="*/ 71 w 1910"/>
                  <a:gd name="T67" fmla="*/ 622 h 1103"/>
                  <a:gd name="T68" fmla="*/ 30 w 1910"/>
                  <a:gd name="T69" fmla="*/ 608 h 1103"/>
                  <a:gd name="T70" fmla="*/ 4 w 1910"/>
                  <a:gd name="T71" fmla="*/ 573 h 1103"/>
                  <a:gd name="T72" fmla="*/ 4 w 1910"/>
                  <a:gd name="T73" fmla="*/ 528 h 1103"/>
                  <a:gd name="T74" fmla="*/ 30 w 1910"/>
                  <a:gd name="T75" fmla="*/ 494 h 1103"/>
                  <a:gd name="T76" fmla="*/ 71 w 1910"/>
                  <a:gd name="T77" fmla="*/ 480 h 1103"/>
                  <a:gd name="T78" fmla="*/ 231 w 1910"/>
                  <a:gd name="T79" fmla="*/ 443 h 1103"/>
                  <a:gd name="T80" fmla="*/ 281 w 1910"/>
                  <a:gd name="T81" fmla="*/ 380 h 1103"/>
                  <a:gd name="T82" fmla="*/ 349 w 1910"/>
                  <a:gd name="T83" fmla="*/ 339 h 1103"/>
                  <a:gd name="T84" fmla="*/ 431 w 1910"/>
                  <a:gd name="T85" fmla="*/ 324 h 1103"/>
                  <a:gd name="T86" fmla="*/ 1189 w 1910"/>
                  <a:gd name="T87" fmla="*/ 33 h 1103"/>
                  <a:gd name="T88" fmla="*/ 1215 w 1910"/>
                  <a:gd name="T89" fmla="*/ 9 h 1103"/>
                  <a:gd name="T90" fmla="*/ 1250 w 1910"/>
                  <a:gd name="T91" fmla="*/ 0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10" h="1103">
                    <a:moveTo>
                      <a:pt x="1180" y="778"/>
                    </a:moveTo>
                    <a:lnTo>
                      <a:pt x="1290" y="961"/>
                    </a:lnTo>
                    <a:lnTo>
                      <a:pt x="1715" y="961"/>
                    </a:lnTo>
                    <a:lnTo>
                      <a:pt x="1604" y="778"/>
                    </a:lnTo>
                    <a:lnTo>
                      <a:pt x="1180" y="778"/>
                    </a:lnTo>
                    <a:close/>
                    <a:moveTo>
                      <a:pt x="720" y="466"/>
                    </a:moveTo>
                    <a:lnTo>
                      <a:pt x="720" y="637"/>
                    </a:lnTo>
                    <a:lnTo>
                      <a:pt x="1574" y="637"/>
                    </a:lnTo>
                    <a:lnTo>
                      <a:pt x="1574" y="466"/>
                    </a:lnTo>
                    <a:lnTo>
                      <a:pt x="720" y="466"/>
                    </a:lnTo>
                    <a:close/>
                    <a:moveTo>
                      <a:pt x="431" y="466"/>
                    </a:moveTo>
                    <a:lnTo>
                      <a:pt x="409" y="469"/>
                    </a:lnTo>
                    <a:lnTo>
                      <a:pt x="388" y="477"/>
                    </a:lnTo>
                    <a:lnTo>
                      <a:pt x="370" y="491"/>
                    </a:lnTo>
                    <a:lnTo>
                      <a:pt x="358" y="508"/>
                    </a:lnTo>
                    <a:lnTo>
                      <a:pt x="349" y="528"/>
                    </a:lnTo>
                    <a:lnTo>
                      <a:pt x="346" y="551"/>
                    </a:lnTo>
                    <a:lnTo>
                      <a:pt x="349" y="573"/>
                    </a:lnTo>
                    <a:lnTo>
                      <a:pt x="357" y="593"/>
                    </a:lnTo>
                    <a:lnTo>
                      <a:pt x="370" y="612"/>
                    </a:lnTo>
                    <a:lnTo>
                      <a:pt x="389" y="625"/>
                    </a:lnTo>
                    <a:lnTo>
                      <a:pt x="409" y="633"/>
                    </a:lnTo>
                    <a:lnTo>
                      <a:pt x="431" y="637"/>
                    </a:lnTo>
                    <a:lnTo>
                      <a:pt x="578" y="637"/>
                    </a:lnTo>
                    <a:lnTo>
                      <a:pt x="578" y="466"/>
                    </a:lnTo>
                    <a:lnTo>
                      <a:pt x="431" y="466"/>
                    </a:lnTo>
                    <a:close/>
                    <a:moveTo>
                      <a:pt x="1290" y="142"/>
                    </a:moveTo>
                    <a:lnTo>
                      <a:pt x="1180" y="324"/>
                    </a:lnTo>
                    <a:lnTo>
                      <a:pt x="1604" y="324"/>
                    </a:lnTo>
                    <a:lnTo>
                      <a:pt x="1715" y="142"/>
                    </a:lnTo>
                    <a:lnTo>
                      <a:pt x="1290" y="142"/>
                    </a:lnTo>
                    <a:close/>
                    <a:moveTo>
                      <a:pt x="1250" y="0"/>
                    </a:moveTo>
                    <a:lnTo>
                      <a:pt x="1839" y="0"/>
                    </a:lnTo>
                    <a:lnTo>
                      <a:pt x="1858" y="2"/>
                    </a:lnTo>
                    <a:lnTo>
                      <a:pt x="1875" y="10"/>
                    </a:lnTo>
                    <a:lnTo>
                      <a:pt x="1890" y="21"/>
                    </a:lnTo>
                    <a:lnTo>
                      <a:pt x="1901" y="36"/>
                    </a:lnTo>
                    <a:lnTo>
                      <a:pt x="1909" y="53"/>
                    </a:lnTo>
                    <a:lnTo>
                      <a:pt x="1910" y="72"/>
                    </a:lnTo>
                    <a:lnTo>
                      <a:pt x="1908" y="89"/>
                    </a:lnTo>
                    <a:lnTo>
                      <a:pt x="1900" y="107"/>
                    </a:lnTo>
                    <a:lnTo>
                      <a:pt x="1716" y="415"/>
                    </a:lnTo>
                    <a:lnTo>
                      <a:pt x="1716" y="688"/>
                    </a:lnTo>
                    <a:lnTo>
                      <a:pt x="1900" y="995"/>
                    </a:lnTo>
                    <a:lnTo>
                      <a:pt x="1908" y="1012"/>
                    </a:lnTo>
                    <a:lnTo>
                      <a:pt x="1910" y="1031"/>
                    </a:lnTo>
                    <a:lnTo>
                      <a:pt x="1909" y="1049"/>
                    </a:lnTo>
                    <a:lnTo>
                      <a:pt x="1901" y="1067"/>
                    </a:lnTo>
                    <a:lnTo>
                      <a:pt x="1890" y="1082"/>
                    </a:lnTo>
                    <a:lnTo>
                      <a:pt x="1875" y="1093"/>
                    </a:lnTo>
                    <a:lnTo>
                      <a:pt x="1858" y="1100"/>
                    </a:lnTo>
                    <a:lnTo>
                      <a:pt x="1839" y="1103"/>
                    </a:lnTo>
                    <a:lnTo>
                      <a:pt x="1250" y="1103"/>
                    </a:lnTo>
                    <a:lnTo>
                      <a:pt x="1232" y="1100"/>
                    </a:lnTo>
                    <a:lnTo>
                      <a:pt x="1215" y="1093"/>
                    </a:lnTo>
                    <a:lnTo>
                      <a:pt x="1200" y="1083"/>
                    </a:lnTo>
                    <a:lnTo>
                      <a:pt x="1189" y="1068"/>
                    </a:lnTo>
                    <a:lnTo>
                      <a:pt x="1015" y="778"/>
                    </a:lnTo>
                    <a:lnTo>
                      <a:pt x="431" y="778"/>
                    </a:lnTo>
                    <a:lnTo>
                      <a:pt x="395" y="775"/>
                    </a:lnTo>
                    <a:lnTo>
                      <a:pt x="361" y="767"/>
                    </a:lnTo>
                    <a:lnTo>
                      <a:pt x="328" y="753"/>
                    </a:lnTo>
                    <a:lnTo>
                      <a:pt x="298" y="735"/>
                    </a:lnTo>
                    <a:lnTo>
                      <a:pt x="271" y="711"/>
                    </a:lnTo>
                    <a:lnTo>
                      <a:pt x="247" y="684"/>
                    </a:lnTo>
                    <a:lnTo>
                      <a:pt x="229" y="654"/>
                    </a:lnTo>
                    <a:lnTo>
                      <a:pt x="215" y="622"/>
                    </a:lnTo>
                    <a:lnTo>
                      <a:pt x="71" y="622"/>
                    </a:lnTo>
                    <a:lnTo>
                      <a:pt x="48" y="618"/>
                    </a:lnTo>
                    <a:lnTo>
                      <a:pt x="30" y="608"/>
                    </a:lnTo>
                    <a:lnTo>
                      <a:pt x="14" y="593"/>
                    </a:lnTo>
                    <a:lnTo>
                      <a:pt x="4" y="573"/>
                    </a:lnTo>
                    <a:lnTo>
                      <a:pt x="0" y="551"/>
                    </a:lnTo>
                    <a:lnTo>
                      <a:pt x="4" y="528"/>
                    </a:lnTo>
                    <a:lnTo>
                      <a:pt x="14" y="510"/>
                    </a:lnTo>
                    <a:lnTo>
                      <a:pt x="30" y="494"/>
                    </a:lnTo>
                    <a:lnTo>
                      <a:pt x="48" y="484"/>
                    </a:lnTo>
                    <a:lnTo>
                      <a:pt x="71" y="480"/>
                    </a:lnTo>
                    <a:lnTo>
                      <a:pt x="215" y="480"/>
                    </a:lnTo>
                    <a:lnTo>
                      <a:pt x="231" y="443"/>
                    </a:lnTo>
                    <a:lnTo>
                      <a:pt x="254" y="409"/>
                    </a:lnTo>
                    <a:lnTo>
                      <a:pt x="281" y="380"/>
                    </a:lnTo>
                    <a:lnTo>
                      <a:pt x="313" y="357"/>
                    </a:lnTo>
                    <a:lnTo>
                      <a:pt x="349" y="339"/>
                    </a:lnTo>
                    <a:lnTo>
                      <a:pt x="389" y="328"/>
                    </a:lnTo>
                    <a:lnTo>
                      <a:pt x="431" y="324"/>
                    </a:lnTo>
                    <a:lnTo>
                      <a:pt x="1015" y="324"/>
                    </a:lnTo>
                    <a:lnTo>
                      <a:pt x="1189" y="33"/>
                    </a:lnTo>
                    <a:lnTo>
                      <a:pt x="1200" y="20"/>
                    </a:lnTo>
                    <a:lnTo>
                      <a:pt x="1215" y="9"/>
                    </a:lnTo>
                    <a:lnTo>
                      <a:pt x="1232" y="2"/>
                    </a:lnTo>
                    <a:lnTo>
                      <a:pt x="1250" y="0"/>
                    </a:lnTo>
                    <a:close/>
                  </a:path>
                </a:pathLst>
              </a:custGeom>
              <a:grpFill/>
              <a:ln w="0">
                <a:solidFill>
                  <a:schemeClr val="bg1"/>
                </a:solidFill>
                <a:prstDash val="solid"/>
                <a:round/>
                <a:headEnd/>
                <a:tailEnd/>
              </a:ln>
            </p:spPr>
            <p:txBody>
              <a:bodyPr vert="horz" wrap="square" lIns="121920" tIns="60960" rIns="121920" bIns="60960" numCol="1" anchor="t" anchorCtr="0" compatLnSpc="1">
                <a:prstTxWarp prst="textNoShape">
                  <a:avLst/>
                </a:prstTxWarp>
              </a:bodyPr>
              <a:lstStyle/>
              <a:p>
                <a:endParaRPr lang="nl-NL" sz="2400" dirty="0"/>
              </a:p>
            </p:txBody>
          </p:sp>
        </p:grpSp>
        <p:sp>
          <p:nvSpPr>
            <p:cNvPr id="99" name="Tekstvak 98"/>
            <p:cNvSpPr txBox="1"/>
            <p:nvPr/>
          </p:nvSpPr>
          <p:spPr>
            <a:xfrm>
              <a:off x="4031627" y="2366954"/>
              <a:ext cx="2021288" cy="369332"/>
            </a:xfrm>
            <a:prstGeom prst="rect">
              <a:avLst/>
            </a:prstGeom>
            <a:noFill/>
          </p:spPr>
          <p:txBody>
            <a:bodyPr wrap="square" rtlCol="0">
              <a:spAutoFit/>
            </a:bodyPr>
            <a:lstStyle/>
            <a:p>
              <a:r>
                <a:rPr lang="nl-NL" dirty="0">
                  <a:solidFill>
                    <a:schemeClr val="bg1"/>
                  </a:solidFill>
                  <a:latin typeface="+mj-lt"/>
                  <a:ea typeface="Verdana" panose="020B0604030504040204" pitchFamily="34" charset="0"/>
                  <a:cs typeface="Verdana" panose="020B0604030504040204" pitchFamily="34" charset="0"/>
                </a:rPr>
                <a:t>Resultaten 2021</a:t>
              </a:r>
            </a:p>
          </p:txBody>
        </p:sp>
      </p:grpSp>
      <p:sp>
        <p:nvSpPr>
          <p:cNvPr id="24" name="Titel 23"/>
          <p:cNvSpPr>
            <a:spLocks noGrp="1"/>
          </p:cNvSpPr>
          <p:nvPr>
            <p:ph type="title"/>
          </p:nvPr>
        </p:nvSpPr>
        <p:spPr>
          <a:xfrm>
            <a:off x="433569" y="246731"/>
            <a:ext cx="4656049" cy="1080000"/>
          </a:xfrm>
        </p:spPr>
        <p:txBody>
          <a:bodyPr/>
          <a:lstStyle/>
          <a:p>
            <a:r>
              <a:rPr lang="nl-NL" sz="3200" dirty="0"/>
              <a:t>Blauwe Zorg </a:t>
            </a:r>
            <a:br>
              <a:rPr lang="nl-NL" sz="3200" dirty="0"/>
            </a:br>
            <a:r>
              <a:rPr lang="nl-NL" sz="3200" dirty="0"/>
              <a:t>Maastricht Heuvelland</a:t>
            </a:r>
            <a:br>
              <a:rPr lang="nl-NL" sz="3200" dirty="0"/>
            </a:br>
            <a:r>
              <a:rPr lang="nl-NL" sz="3200" b="0" dirty="0"/>
              <a:t>januari 2022</a:t>
            </a:r>
          </a:p>
        </p:txBody>
      </p:sp>
      <p:sp>
        <p:nvSpPr>
          <p:cNvPr id="100" name="Tekstvak 99"/>
          <p:cNvSpPr txBox="1"/>
          <p:nvPr/>
        </p:nvSpPr>
        <p:spPr>
          <a:xfrm>
            <a:off x="3321065" y="2971065"/>
            <a:ext cx="2657379" cy="3477875"/>
          </a:xfrm>
          <a:prstGeom prst="rect">
            <a:avLst/>
          </a:prstGeom>
          <a:noFill/>
        </p:spPr>
        <p:txBody>
          <a:bodyPr wrap="square" rtlCol="0">
            <a:spAutoFit/>
          </a:bodyPr>
          <a:lstStyle/>
          <a:p>
            <a:r>
              <a:rPr lang="nl-NL" sz="1100" dirty="0">
                <a:solidFill>
                  <a:schemeClr val="lt1"/>
                </a:solidFill>
                <a:latin typeface="+mj-lt"/>
                <a:ea typeface="Lato Light"/>
                <a:cs typeface="Lato Light"/>
                <a:sym typeface="Lato Light"/>
              </a:rPr>
              <a:t>De resultaten van de Blauwe Zorg innovaties die geboekt zijn t/m 2021 Alliantie Santé zijn beschreven op </a:t>
            </a:r>
            <a:r>
              <a:rPr lang="nl-NL" sz="1100" dirty="0">
                <a:solidFill>
                  <a:schemeClr val="bg1"/>
                </a:solidFill>
                <a:latin typeface="+mj-lt"/>
                <a:ea typeface="Lato Light"/>
                <a:cs typeface="Lato Light"/>
                <a:sym typeface="Lato Light"/>
                <a:hlinkClick r:id="rId3"/>
              </a:rPr>
              <a:t>www.blauwezorg.nl</a:t>
            </a:r>
            <a:endParaRPr lang="nl-NL" sz="1100" dirty="0">
              <a:solidFill>
                <a:schemeClr val="bg1"/>
              </a:solidFill>
              <a:latin typeface="+mj-lt"/>
              <a:ea typeface="Lato Light"/>
              <a:cs typeface="Lato Light"/>
              <a:sym typeface="Lato Light"/>
            </a:endParaRPr>
          </a:p>
          <a:p>
            <a:r>
              <a:rPr lang="nl-NL" sz="1100" dirty="0">
                <a:solidFill>
                  <a:schemeClr val="bg1"/>
                </a:solidFill>
                <a:latin typeface="+mj-lt"/>
                <a:ea typeface="Lato Light" panose="020F0502020204030203" pitchFamily="34" charset="0"/>
                <a:cs typeface="Lato Light" panose="020F0502020204030203" pitchFamily="34" charset="0"/>
              </a:rPr>
              <a:t>Kijk verder op:</a:t>
            </a:r>
          </a:p>
          <a:p>
            <a:pPr marL="171450" indent="-171450">
              <a:buFont typeface="Arial" panose="020B0604020202020204" pitchFamily="34" charset="0"/>
              <a:buChar char="•"/>
            </a:pPr>
            <a:r>
              <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4">
                  <a:extLst>
                    <a:ext uri="{A12FA001-AC4F-418D-AE19-62706E023703}">
                      <ahyp:hlinkClr xmlns:ahyp="http://schemas.microsoft.com/office/drawing/2018/hyperlinkcolor" val="tx"/>
                    </a:ext>
                  </a:extLst>
                </a:hlinkClick>
              </a:rPr>
              <a:t>GGZ</a:t>
            </a:r>
            <a:endPar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endParaRPr>
          </a:p>
          <a:p>
            <a:pPr marL="171450" indent="-171450">
              <a:buFont typeface="Arial" panose="020B0604020202020204" pitchFamily="34" charset="0"/>
              <a:buChar char="•"/>
            </a:pPr>
            <a:r>
              <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5">
                  <a:extLst>
                    <a:ext uri="{A12FA001-AC4F-418D-AE19-62706E023703}">
                      <ahyp:hlinkClr xmlns:ahyp="http://schemas.microsoft.com/office/drawing/2018/hyperlinkcolor" val="tx"/>
                    </a:ext>
                  </a:extLst>
                </a:hlinkClick>
              </a:rPr>
              <a:t>Ouderenzorg</a:t>
            </a:r>
            <a:endPar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endParaRPr>
          </a:p>
          <a:p>
            <a:pPr marL="171450" indent="-171450">
              <a:buFont typeface="Arial" panose="020B0604020202020204" pitchFamily="34" charset="0"/>
              <a:buChar char="•"/>
            </a:pPr>
            <a:r>
              <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6">
                  <a:extLst>
                    <a:ext uri="{A12FA001-AC4F-418D-AE19-62706E023703}">
                      <ahyp:hlinkClr xmlns:ahyp="http://schemas.microsoft.com/office/drawing/2018/hyperlinkcolor" val="tx"/>
                    </a:ext>
                  </a:extLst>
                </a:hlinkClick>
              </a:rPr>
              <a:t>1</a:t>
            </a:r>
            <a:r>
              <a:rPr lang="nl-NL" sz="1100" baseline="300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6">
                  <a:extLst>
                    <a:ext uri="{A12FA001-AC4F-418D-AE19-62706E023703}">
                      <ahyp:hlinkClr xmlns:ahyp="http://schemas.microsoft.com/office/drawing/2018/hyperlinkcolor" val="tx"/>
                    </a:ext>
                  </a:extLst>
                </a:hlinkClick>
              </a:rPr>
              <a:t>e</a:t>
            </a:r>
            <a:r>
              <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6">
                  <a:extLst>
                    <a:ext uri="{A12FA001-AC4F-418D-AE19-62706E023703}">
                      <ahyp:hlinkClr xmlns:ahyp="http://schemas.microsoft.com/office/drawing/2018/hyperlinkcolor" val="tx"/>
                    </a:ext>
                  </a:extLst>
                </a:hlinkClick>
              </a:rPr>
              <a:t> – 2</a:t>
            </a:r>
            <a:r>
              <a:rPr lang="nl-NL" sz="1100" baseline="300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6">
                  <a:extLst>
                    <a:ext uri="{A12FA001-AC4F-418D-AE19-62706E023703}">
                      <ahyp:hlinkClr xmlns:ahyp="http://schemas.microsoft.com/office/drawing/2018/hyperlinkcolor" val="tx"/>
                    </a:ext>
                  </a:extLst>
                </a:hlinkClick>
              </a:rPr>
              <a:t>e</a:t>
            </a:r>
            <a:r>
              <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6">
                  <a:extLst>
                    <a:ext uri="{A12FA001-AC4F-418D-AE19-62706E023703}">
                      <ahyp:hlinkClr xmlns:ahyp="http://schemas.microsoft.com/office/drawing/2018/hyperlinkcolor" val="tx"/>
                    </a:ext>
                  </a:extLst>
                </a:hlinkClick>
              </a:rPr>
              <a:t> lijn</a:t>
            </a:r>
            <a:endPar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endParaRPr>
          </a:p>
          <a:p>
            <a:pPr marL="171450" indent="-171450">
              <a:buFont typeface="Arial" panose="020B0604020202020204" pitchFamily="34" charset="0"/>
              <a:buChar char="•"/>
            </a:pPr>
            <a:r>
              <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hlinkClick r:id="rId7">
                  <a:extLst>
                    <a:ext uri="{A12FA001-AC4F-418D-AE19-62706E023703}">
                      <ahyp:hlinkClr xmlns:ahyp="http://schemas.microsoft.com/office/drawing/2018/hyperlinkcolor" val="tx"/>
                    </a:ext>
                  </a:extLst>
                </a:hlinkClick>
              </a:rPr>
              <a:t>Sociaal Domein </a:t>
            </a:r>
            <a:endParaRPr lang="nl-NL" sz="1100" dirty="0">
              <a:solidFill>
                <a:schemeClr val="accent1">
                  <a:lumMod val="50000"/>
                  <a:lumOff val="50000"/>
                </a:schemeClr>
              </a:solidFill>
              <a:latin typeface="+mj-lt"/>
              <a:ea typeface="Lato Light" panose="020F0502020204030203" pitchFamily="34" charset="0"/>
              <a:cs typeface="Lato Light" panose="020F0502020204030203" pitchFamily="34" charset="0"/>
            </a:endParaRPr>
          </a:p>
          <a:p>
            <a:endParaRPr lang="nl-NL" sz="1100" dirty="0">
              <a:solidFill>
                <a:schemeClr val="bg2"/>
              </a:solidFill>
              <a:latin typeface="+mj-lt"/>
              <a:ea typeface="Lato Light" panose="020F0502020204030203" pitchFamily="34" charset="0"/>
              <a:cs typeface="Lato Light" panose="020F0502020204030203" pitchFamily="34" charset="0"/>
            </a:endParaRPr>
          </a:p>
          <a:p>
            <a:r>
              <a:rPr lang="nl-NL" sz="1100" dirty="0">
                <a:solidFill>
                  <a:schemeClr val="bg1"/>
                </a:solidFill>
                <a:latin typeface="+mj-lt"/>
                <a:ea typeface="Lato Light" panose="020F0502020204030203" pitchFamily="34" charset="0"/>
                <a:cs typeface="Lato Light" panose="020F0502020204030203" pitchFamily="34" charset="0"/>
                <a:sym typeface="Lato Light"/>
              </a:rPr>
              <a:t>Daarnaast heeft de Alliantie Santé een werkdocument gemaakt waarin per bovengenoemd deelgebied staan beschreven:</a:t>
            </a:r>
          </a:p>
          <a:p>
            <a:pPr marL="171450" indent="-171450">
              <a:buFontTx/>
              <a:buChar char="-"/>
            </a:pPr>
            <a:r>
              <a:rPr lang="nl-NL" sz="1100" dirty="0">
                <a:solidFill>
                  <a:schemeClr val="bg1"/>
                </a:solidFill>
                <a:latin typeface="+mj-lt"/>
                <a:ea typeface="Lato Light" panose="020F0502020204030203" pitchFamily="34" charset="0"/>
                <a:cs typeface="Lato Light" panose="020F0502020204030203" pitchFamily="34" charset="0"/>
                <a:sym typeface="Lato Light"/>
              </a:rPr>
              <a:t>Interventies </a:t>
            </a:r>
          </a:p>
          <a:p>
            <a:pPr marL="171450" indent="-171450">
              <a:buFontTx/>
              <a:buChar char="-"/>
            </a:pPr>
            <a:r>
              <a:rPr lang="nl-NL" sz="1100" dirty="0">
                <a:solidFill>
                  <a:schemeClr val="bg1"/>
                </a:solidFill>
                <a:latin typeface="+mj-lt"/>
                <a:ea typeface="Lato Light" panose="020F0502020204030203" pitchFamily="34" charset="0"/>
                <a:cs typeface="Lato Light" panose="020F0502020204030203" pitchFamily="34" charset="0"/>
                <a:sym typeface="Lato Light"/>
              </a:rPr>
              <a:t>Ambities</a:t>
            </a:r>
          </a:p>
          <a:p>
            <a:pPr marL="171450" indent="-171450">
              <a:buFontTx/>
              <a:buChar char="-"/>
            </a:pPr>
            <a:r>
              <a:rPr lang="nl-NL" sz="1100" dirty="0">
                <a:solidFill>
                  <a:schemeClr val="bg1"/>
                </a:solidFill>
                <a:latin typeface="+mj-lt"/>
                <a:ea typeface="Lato Light" panose="020F0502020204030203" pitchFamily="34" charset="0"/>
                <a:cs typeface="Lato Light" panose="020F0502020204030203" pitchFamily="34" charset="0"/>
                <a:sym typeface="Lato Light"/>
              </a:rPr>
              <a:t>Knelpunten in </a:t>
            </a:r>
            <a:r>
              <a:rPr lang="nl-NL" sz="1100" dirty="0" err="1">
                <a:solidFill>
                  <a:schemeClr val="bg1"/>
                </a:solidFill>
                <a:latin typeface="+mj-lt"/>
                <a:ea typeface="Lato Light" panose="020F0502020204030203" pitchFamily="34" charset="0"/>
                <a:cs typeface="Lato Light" panose="020F0502020204030203" pitchFamily="34" charset="0"/>
                <a:sym typeface="Lato Light"/>
              </a:rPr>
              <a:t>domeinoverstijgende</a:t>
            </a:r>
            <a:r>
              <a:rPr lang="nl-NL" sz="1100" dirty="0">
                <a:solidFill>
                  <a:schemeClr val="bg1"/>
                </a:solidFill>
                <a:latin typeface="+mj-lt"/>
                <a:ea typeface="Lato Light" panose="020F0502020204030203" pitchFamily="34" charset="0"/>
                <a:cs typeface="Lato Light" panose="020F0502020204030203" pitchFamily="34" charset="0"/>
                <a:sym typeface="Lato Light"/>
              </a:rPr>
              <a:t> bekostiging en samenwerking</a:t>
            </a:r>
          </a:p>
          <a:p>
            <a:pPr marL="171450" indent="-171450">
              <a:buFontTx/>
              <a:buChar char="-"/>
            </a:pPr>
            <a:r>
              <a:rPr lang="nl-NL" sz="1100" dirty="0">
                <a:solidFill>
                  <a:schemeClr val="bg1"/>
                </a:solidFill>
                <a:latin typeface="+mj-lt"/>
                <a:ea typeface="Lato Light" panose="020F0502020204030203" pitchFamily="34" charset="0"/>
                <a:cs typeface="Lato Light" panose="020F0502020204030203" pitchFamily="34" charset="0"/>
                <a:sym typeface="Lato Light"/>
              </a:rPr>
              <a:t>Praktijkvoorbeelden</a:t>
            </a:r>
          </a:p>
          <a:p>
            <a:pPr marL="171450" indent="-171450">
              <a:buFontTx/>
              <a:buChar char="-"/>
            </a:pPr>
            <a:r>
              <a:rPr lang="nl-NL" sz="1100" dirty="0">
                <a:solidFill>
                  <a:schemeClr val="bg1"/>
                </a:solidFill>
                <a:latin typeface="+mj-lt"/>
                <a:ea typeface="Lato Light" panose="020F0502020204030203" pitchFamily="34" charset="0"/>
                <a:cs typeface="Lato Light" panose="020F0502020204030203" pitchFamily="34" charset="0"/>
                <a:sym typeface="Lato Light"/>
              </a:rPr>
              <a:t>Oplossingsrichtingen</a:t>
            </a:r>
            <a:endParaRPr lang="nl-NL" sz="1100" dirty="0">
              <a:solidFill>
                <a:schemeClr val="lt1"/>
              </a:solidFill>
              <a:latin typeface="+mj-lt"/>
              <a:ea typeface="Lato Light"/>
              <a:cs typeface="Lato Light"/>
              <a:sym typeface="Lato Light"/>
            </a:endParaRPr>
          </a:p>
        </p:txBody>
      </p:sp>
      <p:sp>
        <p:nvSpPr>
          <p:cNvPr id="101" name="Tekstvak 100"/>
          <p:cNvSpPr txBox="1"/>
          <p:nvPr/>
        </p:nvSpPr>
        <p:spPr>
          <a:xfrm>
            <a:off x="6269654" y="2982413"/>
            <a:ext cx="2657379" cy="3726020"/>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nl-NL" sz="1100" dirty="0">
                <a:solidFill>
                  <a:schemeClr val="bg1"/>
                </a:solidFill>
                <a:latin typeface="+mj-lt"/>
                <a:ea typeface="Lato Light" panose="020F0502020204030203" pitchFamily="34" charset="0"/>
                <a:cs typeface="Lato Light" panose="020F0502020204030203" pitchFamily="34" charset="0"/>
              </a:rPr>
              <a:t>In de </a:t>
            </a:r>
            <a:r>
              <a:rPr lang="nl-NL" sz="1100" dirty="0" err="1">
                <a:solidFill>
                  <a:schemeClr val="bg1"/>
                </a:solidFill>
                <a:latin typeface="+mj-lt"/>
                <a:ea typeface="Lato Light" panose="020F0502020204030203" pitchFamily="34" charset="0"/>
                <a:cs typeface="Lato Light" panose="020F0502020204030203" pitchFamily="34" charset="0"/>
              </a:rPr>
              <a:t>domeinoverstijgende</a:t>
            </a:r>
            <a:r>
              <a:rPr lang="nl-NL" sz="1100" dirty="0">
                <a:solidFill>
                  <a:schemeClr val="bg1"/>
                </a:solidFill>
                <a:latin typeface="+mj-lt"/>
                <a:ea typeface="Lato Light" panose="020F0502020204030203" pitchFamily="34" charset="0"/>
                <a:cs typeface="Lato Light" panose="020F0502020204030203" pitchFamily="34" charset="0"/>
              </a:rPr>
              <a:t> samenwerking knelpunten in de </a:t>
            </a:r>
            <a:r>
              <a:rPr lang="nl-NL" sz="1100" u="sng" dirty="0">
                <a:solidFill>
                  <a:schemeClr val="bg1"/>
                </a:solidFill>
                <a:latin typeface="+mj-lt"/>
                <a:ea typeface="Lato Light" panose="020F0502020204030203" pitchFamily="34" charset="0"/>
                <a:cs typeface="Lato Light" panose="020F0502020204030203" pitchFamily="34" charset="0"/>
              </a:rPr>
              <a:t>financiering</a:t>
            </a:r>
            <a:r>
              <a:rPr lang="nl-NL" sz="1100" dirty="0">
                <a:solidFill>
                  <a:schemeClr val="bg1"/>
                </a:solidFill>
                <a:latin typeface="+mj-lt"/>
                <a:ea typeface="Lato Light" panose="020F0502020204030203" pitchFamily="34" charset="0"/>
                <a:cs typeface="Lato Light" panose="020F0502020204030203" pitchFamily="34" charset="0"/>
              </a:rPr>
              <a:t> identificeren en gedragen oplossingsrichtingen voor de bekostiging identificeren. </a:t>
            </a:r>
          </a:p>
          <a:p>
            <a:pPr marL="171450" indent="-171450">
              <a:lnSpc>
                <a:spcPct val="107000"/>
              </a:lnSpc>
              <a:spcAft>
                <a:spcPts val="800"/>
              </a:spcAft>
              <a:buFont typeface="Arial" panose="020B0604020202020204" pitchFamily="34" charset="0"/>
              <a:buChar char="•"/>
            </a:pPr>
            <a:r>
              <a:rPr lang="nl-NL" sz="1100" dirty="0">
                <a:solidFill>
                  <a:schemeClr val="bg1">
                    <a:lumMod val="95000"/>
                  </a:schemeClr>
                </a:solidFill>
                <a:latin typeface="+mj-lt"/>
                <a:ea typeface="Lato Light" panose="020F0502020204030203" pitchFamily="34" charset="0"/>
                <a:cs typeface="Lato Light" panose="020F0502020204030203" pitchFamily="34" charset="0"/>
              </a:rPr>
              <a:t>In de </a:t>
            </a:r>
            <a:r>
              <a:rPr lang="nl-NL" sz="1100" dirty="0" err="1">
                <a:solidFill>
                  <a:schemeClr val="bg1">
                    <a:lumMod val="95000"/>
                  </a:schemeClr>
                </a:solidFill>
                <a:latin typeface="+mj-lt"/>
                <a:ea typeface="Lato Light" panose="020F0502020204030203" pitchFamily="34" charset="0"/>
                <a:cs typeface="Lato Light" panose="020F0502020204030203" pitchFamily="34" charset="0"/>
              </a:rPr>
              <a:t>domeinoverstijgende</a:t>
            </a:r>
            <a:r>
              <a:rPr lang="nl-NL" sz="1100" dirty="0">
                <a:solidFill>
                  <a:schemeClr val="bg1">
                    <a:lumMod val="95000"/>
                  </a:schemeClr>
                </a:solidFill>
                <a:latin typeface="+mj-lt"/>
                <a:ea typeface="Lato Light" panose="020F0502020204030203" pitchFamily="34" charset="0"/>
                <a:cs typeface="Lato Light" panose="020F0502020204030203" pitchFamily="34" charset="0"/>
              </a:rPr>
              <a:t> samenwerking knelpunten in de verduurzaming van de samenwerking tussen professionals en in organisatie van deze zorg  identificeren en gedragen oplossingsrichtingen/</a:t>
            </a:r>
            <a:br>
              <a:rPr lang="nl-NL" sz="1100" dirty="0">
                <a:solidFill>
                  <a:schemeClr val="bg1">
                    <a:lumMod val="95000"/>
                  </a:schemeClr>
                </a:solidFill>
                <a:latin typeface="+mj-lt"/>
                <a:ea typeface="Lato Light" panose="020F0502020204030203" pitchFamily="34" charset="0"/>
                <a:cs typeface="Lato Light" panose="020F0502020204030203" pitchFamily="34" charset="0"/>
              </a:rPr>
            </a:br>
            <a:r>
              <a:rPr lang="nl-NL" sz="1100" dirty="0">
                <a:solidFill>
                  <a:schemeClr val="bg1">
                    <a:lumMod val="95000"/>
                  </a:schemeClr>
                </a:solidFill>
                <a:latin typeface="+mj-lt"/>
                <a:ea typeface="Lato Light" panose="020F0502020204030203" pitchFamily="34" charset="0"/>
                <a:cs typeface="Lato Light" panose="020F0502020204030203" pitchFamily="34" charset="0"/>
              </a:rPr>
              <a:t>randvoorwaarden hiervoor identificeren. Denk hierbij aan dossieropbouw, gegevens-deling, verantwoordelijkheid en aansprakelijkheid binnen  netwerkzorg</a:t>
            </a:r>
            <a:r>
              <a:rPr lang="nl-NL" sz="1100" dirty="0">
                <a:solidFill>
                  <a:schemeClr val="bg1">
                    <a:lumMod val="95000"/>
                  </a:schemeClr>
                </a:solidFill>
                <a:latin typeface="Lato Light" panose="020F0502020204030203" pitchFamily="34" charset="0"/>
                <a:ea typeface="Lato Light" panose="020F0502020204030203" pitchFamily="34" charset="0"/>
                <a:cs typeface="Lato Light" panose="020F0502020204030203" pitchFamily="34" charset="0"/>
              </a:rPr>
              <a:t>.</a:t>
            </a:r>
          </a:p>
          <a:p>
            <a:pPr marL="285750" indent="-285750">
              <a:lnSpc>
                <a:spcPct val="107000"/>
              </a:lnSpc>
              <a:spcAft>
                <a:spcPts val="800"/>
              </a:spcAft>
              <a:buFont typeface="Arial" panose="020B0604020202020204" pitchFamily="34" charset="0"/>
              <a:buChar char="•"/>
            </a:pPr>
            <a:endParaRPr lang="nl-NL" sz="11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65" name="Tekstvak 64"/>
          <p:cNvSpPr txBox="1"/>
          <p:nvPr/>
        </p:nvSpPr>
        <p:spPr>
          <a:xfrm>
            <a:off x="405540" y="2971065"/>
            <a:ext cx="2657379" cy="3477875"/>
          </a:xfrm>
          <a:prstGeom prst="rect">
            <a:avLst/>
          </a:prstGeom>
          <a:noFill/>
        </p:spPr>
        <p:txBody>
          <a:bodyPr wrap="square" rtlCol="0">
            <a:spAutoFit/>
          </a:bodyPr>
          <a:lstStyle/>
          <a:p>
            <a:r>
              <a:rPr lang="nl-NL" sz="1100" dirty="0">
                <a:solidFill>
                  <a:schemeClr val="lt1"/>
                </a:solidFill>
                <a:latin typeface="+mj-lt"/>
                <a:ea typeface="Lato Light"/>
                <a:cs typeface="Lato Light"/>
                <a:sym typeface="Lato Light"/>
              </a:rPr>
              <a:t>“</a:t>
            </a:r>
            <a:r>
              <a:rPr lang="nl-NL" sz="1100" b="1" dirty="0">
                <a:solidFill>
                  <a:schemeClr val="lt1"/>
                </a:solidFill>
                <a:latin typeface="+mj-lt"/>
                <a:ea typeface="Lato Light"/>
                <a:cs typeface="Lato Light"/>
                <a:sym typeface="Lato Light"/>
              </a:rPr>
              <a:t>Meer gezondheid per euro</a:t>
            </a:r>
            <a:r>
              <a:rPr lang="nl-NL" sz="1100" dirty="0">
                <a:solidFill>
                  <a:schemeClr val="lt1"/>
                </a:solidFill>
                <a:latin typeface="+mj-lt"/>
                <a:ea typeface="Lato Light"/>
                <a:cs typeface="Lato Light"/>
                <a:sym typeface="Lato Light"/>
              </a:rPr>
              <a:t>” </a:t>
            </a:r>
            <a:br>
              <a:rPr lang="nl-NL" sz="1100" dirty="0">
                <a:solidFill>
                  <a:schemeClr val="lt1"/>
                </a:solidFill>
                <a:latin typeface="+mj-lt"/>
                <a:ea typeface="Lato Light"/>
                <a:cs typeface="Lato Light"/>
                <a:sym typeface="Lato Light"/>
              </a:rPr>
            </a:br>
            <a:r>
              <a:rPr lang="nl-NL" sz="1100" dirty="0">
                <a:solidFill>
                  <a:schemeClr val="lt1"/>
                </a:solidFill>
                <a:latin typeface="+mj-lt"/>
                <a:ea typeface="Lato Light"/>
                <a:cs typeface="Lato Light"/>
                <a:sym typeface="Lato Light"/>
              </a:rPr>
              <a:t>De </a:t>
            </a:r>
            <a:r>
              <a:rPr lang="nl-NL" sz="1100" dirty="0">
                <a:solidFill>
                  <a:schemeClr val="lt1"/>
                </a:solidFill>
                <a:latin typeface="+mj-lt"/>
                <a:ea typeface="Lato Light"/>
                <a:cs typeface="Lato Light"/>
                <a:sym typeface="Lato Light"/>
                <a:hlinkClick r:id="rId8"/>
              </a:rPr>
              <a:t>Alliantie Santé </a:t>
            </a:r>
            <a:r>
              <a:rPr lang="nl-NL" sz="1100" dirty="0">
                <a:solidFill>
                  <a:schemeClr val="lt1"/>
                </a:solidFill>
                <a:latin typeface="+mj-lt"/>
                <a:ea typeface="Lato Light"/>
                <a:cs typeface="Lato Light"/>
                <a:sym typeface="Lato Light"/>
              </a:rPr>
              <a:t>ambieert te komen tot de hoogste kwaliteit van zorg die toegankelijk is voor alle lagen van de bevolking in Maastricht-Heuvelland. We verbinden ons daarbij aan de maatschappelijke opgave om de beschikbare middelen voor gezondheid en zorg zo goed en effectief mogelijk in te zetten en te komen van segmentatie naar integratie.</a:t>
            </a:r>
          </a:p>
          <a:p>
            <a:r>
              <a:rPr lang="nl-NL" sz="1100" dirty="0">
                <a:solidFill>
                  <a:schemeClr val="bg1"/>
                </a:solidFill>
                <a:latin typeface="+mj-lt"/>
                <a:ea typeface="Lato Light" panose="020F0502020204030203" pitchFamily="34" charset="0"/>
                <a:cs typeface="Lato Light" panose="020F0502020204030203" pitchFamily="34" charset="0"/>
              </a:rPr>
              <a:t>Wij ambiëren om de ingezette succesvolle Blauwe zorg innovaties op gebieden van </a:t>
            </a:r>
            <a:br>
              <a:rPr lang="nl-NL" sz="1100" dirty="0">
                <a:solidFill>
                  <a:schemeClr val="bg1"/>
                </a:solidFill>
                <a:latin typeface="+mj-lt"/>
                <a:ea typeface="Lato Light" panose="020F0502020204030203" pitchFamily="34" charset="0"/>
                <a:cs typeface="Lato Light" panose="020F0502020204030203" pitchFamily="34" charset="0"/>
              </a:rPr>
            </a:br>
            <a:r>
              <a:rPr lang="nl-NL" sz="1100" dirty="0">
                <a:solidFill>
                  <a:schemeClr val="bg1"/>
                </a:solidFill>
                <a:latin typeface="+mj-lt"/>
                <a:ea typeface="Lato Light" panose="020F0502020204030203" pitchFamily="34" charset="0"/>
                <a:cs typeface="Lato Light" panose="020F0502020204030203" pitchFamily="34" charset="0"/>
              </a:rPr>
              <a:t>GGZ, Ouderenzorg, </a:t>
            </a:r>
            <a:br>
              <a:rPr lang="nl-NL" sz="1100" dirty="0">
                <a:solidFill>
                  <a:schemeClr val="bg1"/>
                </a:solidFill>
                <a:latin typeface="+mj-lt"/>
                <a:ea typeface="Lato Light" panose="020F0502020204030203" pitchFamily="34" charset="0"/>
                <a:cs typeface="Lato Light" panose="020F0502020204030203" pitchFamily="34" charset="0"/>
              </a:rPr>
            </a:br>
            <a:r>
              <a:rPr lang="nl-NL" sz="1100" dirty="0">
                <a:solidFill>
                  <a:schemeClr val="bg1"/>
                </a:solidFill>
                <a:latin typeface="+mj-lt"/>
                <a:ea typeface="Lato Light" panose="020F0502020204030203" pitchFamily="34" charset="0"/>
                <a:cs typeface="Lato Light" panose="020F0502020204030203" pitchFamily="34" charset="0"/>
              </a:rPr>
              <a:t>1</a:t>
            </a:r>
            <a:r>
              <a:rPr lang="nl-NL" sz="1100" baseline="30000" dirty="0">
                <a:solidFill>
                  <a:schemeClr val="bg1"/>
                </a:solidFill>
                <a:latin typeface="+mj-lt"/>
                <a:ea typeface="Lato Light" panose="020F0502020204030203" pitchFamily="34" charset="0"/>
                <a:cs typeface="Lato Light" panose="020F0502020204030203" pitchFamily="34" charset="0"/>
              </a:rPr>
              <a:t>e</a:t>
            </a:r>
            <a:r>
              <a:rPr lang="nl-NL" sz="1100" dirty="0">
                <a:solidFill>
                  <a:schemeClr val="bg1"/>
                </a:solidFill>
                <a:latin typeface="+mj-lt"/>
                <a:ea typeface="Lato Light" panose="020F0502020204030203" pitchFamily="34" charset="0"/>
                <a:cs typeface="Lato Light" panose="020F0502020204030203" pitchFamily="34" charset="0"/>
              </a:rPr>
              <a:t>-2</a:t>
            </a:r>
            <a:r>
              <a:rPr lang="nl-NL" sz="1100" baseline="30000" dirty="0">
                <a:solidFill>
                  <a:schemeClr val="bg1"/>
                </a:solidFill>
                <a:latin typeface="+mj-lt"/>
                <a:ea typeface="Lato Light" panose="020F0502020204030203" pitchFamily="34" charset="0"/>
                <a:cs typeface="Lato Light" panose="020F0502020204030203" pitchFamily="34" charset="0"/>
              </a:rPr>
              <a:t>e</a:t>
            </a:r>
            <a:r>
              <a:rPr lang="nl-NL" sz="1100" dirty="0">
                <a:solidFill>
                  <a:schemeClr val="bg1"/>
                </a:solidFill>
                <a:latin typeface="+mj-lt"/>
                <a:ea typeface="Lato Light" panose="020F0502020204030203" pitchFamily="34" charset="0"/>
                <a:cs typeface="Lato Light" panose="020F0502020204030203" pitchFamily="34" charset="0"/>
              </a:rPr>
              <a:t> lijn en Sociaal Domein te continueren, op te schalen en te verduurzamen in Maastricht-Heuvelland.</a:t>
            </a:r>
          </a:p>
          <a:p>
            <a:endParaRPr lang="nl-NL" sz="1100" dirty="0">
              <a:solidFill>
                <a:schemeClr val="bg1"/>
              </a:solidFill>
            </a:endParaRPr>
          </a:p>
        </p:txBody>
      </p:sp>
      <p:pic>
        <p:nvPicPr>
          <p:cNvPr id="35" name="Afbeelding 34">
            <a:extLst>
              <a:ext uri="{FF2B5EF4-FFF2-40B4-BE49-F238E27FC236}">
                <a16:creationId xmlns:a16="http://schemas.microsoft.com/office/drawing/2014/main" id="{62DD1061-78C7-4A66-8948-0A579EE638D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935143" y="636366"/>
            <a:ext cx="1415369" cy="910055"/>
          </a:xfrm>
          <a:prstGeom prst="rect">
            <a:avLst/>
          </a:prstGeom>
        </p:spPr>
      </p:pic>
      <p:pic>
        <p:nvPicPr>
          <p:cNvPr id="36" name="Afbeelding 35" descr="Afbeelding met tekst&#10;&#10;Automatisch gegenereerde beschrijving">
            <a:extLst>
              <a:ext uri="{FF2B5EF4-FFF2-40B4-BE49-F238E27FC236}">
                <a16:creationId xmlns:a16="http://schemas.microsoft.com/office/drawing/2014/main" id="{66BA53E9-8210-4F42-9863-EC8FEDFA002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58723" y="732753"/>
            <a:ext cx="2176420" cy="830997"/>
          </a:xfrm>
          <a:prstGeom prst="rect">
            <a:avLst/>
          </a:prstGeom>
        </p:spPr>
      </p:pic>
      <p:sp>
        <p:nvSpPr>
          <p:cNvPr id="2" name="Rechthoek 1"/>
          <p:cNvSpPr/>
          <p:nvPr/>
        </p:nvSpPr>
        <p:spPr>
          <a:xfrm>
            <a:off x="9184250" y="3033576"/>
            <a:ext cx="2751388" cy="2970044"/>
          </a:xfrm>
          <a:prstGeom prst="rect">
            <a:avLst/>
          </a:prstGeom>
        </p:spPr>
        <p:txBody>
          <a:bodyPr wrap="square">
            <a:spAutoFit/>
          </a:bodyPr>
          <a:lstStyle/>
          <a:p>
            <a:pPr marL="228600" indent="-228600">
              <a:buFont typeface="+mj-lt"/>
              <a:buAutoNum type="arabicPeriod"/>
            </a:pPr>
            <a:r>
              <a:rPr lang="nl-NL" sz="1100" dirty="0">
                <a:solidFill>
                  <a:schemeClr val="bg1"/>
                </a:solidFill>
                <a:latin typeface="+mj-lt"/>
              </a:rPr>
              <a:t>Adviseren, kennis delen en ondersteunen bij het identificeren van  knelpunten in de financiering.</a:t>
            </a:r>
          </a:p>
          <a:p>
            <a:pPr marL="228600" indent="-228600">
              <a:buFont typeface="+mj-lt"/>
              <a:buAutoNum type="arabicPeriod"/>
            </a:pPr>
            <a:r>
              <a:rPr lang="nl-NL" sz="1100" dirty="0">
                <a:solidFill>
                  <a:schemeClr val="bg1"/>
                </a:solidFill>
                <a:latin typeface="+mj-lt"/>
              </a:rPr>
              <a:t>Adviseren, kennis delen en ondersteunen bij het identificeren van gedragen oplossingsrichtingen voor de bekostiging.</a:t>
            </a:r>
          </a:p>
          <a:p>
            <a:pPr marL="228600" indent="-228600">
              <a:buFont typeface="+mj-lt"/>
              <a:buAutoNum type="arabicPeriod"/>
            </a:pPr>
            <a:r>
              <a:rPr lang="nl-NL" sz="1100" dirty="0">
                <a:solidFill>
                  <a:schemeClr val="bg1"/>
                </a:solidFill>
                <a:latin typeface="+mj-lt"/>
              </a:rPr>
              <a:t>Samen met het RIVM aanreiken van kennisleersessies met opties voor leren en ondersteunen op maat t.a.v. bekostiging en het werken met een business case.</a:t>
            </a:r>
          </a:p>
          <a:p>
            <a:pPr marL="228600" indent="-228600">
              <a:buFont typeface="+mj-lt"/>
              <a:buAutoNum type="arabicPeriod"/>
            </a:pPr>
            <a:r>
              <a:rPr lang="nl-NL" sz="1100">
                <a:solidFill>
                  <a:schemeClr val="bg1"/>
                </a:solidFill>
              </a:rPr>
              <a:t>Betrokken zijn bij </a:t>
            </a:r>
            <a:r>
              <a:rPr lang="nl-NL" sz="1100" dirty="0">
                <a:solidFill>
                  <a:schemeClr val="bg1"/>
                </a:solidFill>
              </a:rPr>
              <a:t>cruciale momenten </a:t>
            </a:r>
            <a:r>
              <a:rPr lang="nl-NL" sz="1100">
                <a:solidFill>
                  <a:schemeClr val="bg1"/>
                </a:solidFill>
              </a:rPr>
              <a:t>van bestuurlijk </a:t>
            </a:r>
            <a:r>
              <a:rPr lang="nl-NL" sz="1100" dirty="0">
                <a:solidFill>
                  <a:schemeClr val="bg1"/>
                </a:solidFill>
              </a:rPr>
              <a:t>overleg en belangrijke events.</a:t>
            </a:r>
          </a:p>
          <a:p>
            <a:pPr marL="228600" indent="-228600">
              <a:buFont typeface="+mj-lt"/>
              <a:buAutoNum type="arabicPeriod"/>
            </a:pPr>
            <a:r>
              <a:rPr lang="nl-NL" sz="1100" dirty="0">
                <a:solidFill>
                  <a:schemeClr val="bg1"/>
                </a:solidFill>
                <a:latin typeface="+mj-lt"/>
              </a:rPr>
              <a:t>Advies en ondersteuning op het gebied van communicatiestrategie.</a:t>
            </a:r>
          </a:p>
        </p:txBody>
      </p:sp>
      <p:pic>
        <p:nvPicPr>
          <p:cNvPr id="38" name="Afbeelding 3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685964" y="670423"/>
            <a:ext cx="1027427" cy="849929"/>
          </a:xfrm>
          <a:prstGeom prst="rect">
            <a:avLst/>
          </a:prstGeom>
        </p:spPr>
      </p:pic>
    </p:spTree>
    <p:extLst>
      <p:ext uri="{BB962C8B-B14F-4D97-AF65-F5344CB8AC3E}">
        <p14:creationId xmlns:p14="http://schemas.microsoft.com/office/powerpoint/2010/main" val="55870774"/>
      </p:ext>
    </p:extLst>
  </p:cSld>
  <p:clrMapOvr>
    <a:masterClrMapping/>
  </p:clrMapOvr>
</p:sld>
</file>

<file path=ppt/theme/theme1.xml><?xml version="1.0" encoding="utf-8"?>
<a:theme xmlns:a="http://schemas.openxmlformats.org/drawingml/2006/main" name="Huisstijl">
  <a:themeElements>
    <a:clrScheme name="Kleuren NZa - PP">
      <a:dk1>
        <a:srgbClr val="000000"/>
      </a:dk1>
      <a:lt1>
        <a:srgbClr val="FFFFFF"/>
      </a:lt1>
      <a:dk2>
        <a:srgbClr val="000000"/>
      </a:dk2>
      <a:lt2>
        <a:srgbClr val="FFFFFF"/>
      </a:lt2>
      <a:accent1>
        <a:srgbClr val="003F5F"/>
      </a:accent1>
      <a:accent2>
        <a:srgbClr val="9E145C"/>
      </a:accent2>
      <a:accent3>
        <a:srgbClr val="591F58"/>
      </a:accent3>
      <a:accent4>
        <a:srgbClr val="004A26"/>
      </a:accent4>
      <a:accent5>
        <a:srgbClr val="A36F13"/>
      </a:accent5>
      <a:accent6>
        <a:srgbClr val="7F2110"/>
      </a:accent6>
      <a:hlink>
        <a:srgbClr val="000000"/>
      </a:hlink>
      <a:folHlink>
        <a:srgbClr val="000000"/>
      </a:folHlink>
    </a:clrScheme>
    <a:fontScheme name="Lettertypen NZa">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uw">
      <a:srgbClr val="61ABDF"/>
    </a:custClr>
    <a:custClr name="blauw 1">
      <a:srgbClr val="B7E2FA"/>
    </a:custClr>
    <a:custClr name="blauw 2">
      <a:srgbClr val="90D0F3"/>
    </a:custClr>
    <a:custClr name="blauw 3">
      <a:srgbClr val="3F7C9B"/>
    </a:custClr>
    <a:custClr name="blauw 4">
      <a:srgbClr val="003F5F"/>
    </a:custClr>
    <a:custClr name="roze">
      <a:srgbClr val="F29FC5"/>
    </a:custClr>
    <a:custClr name="roze 1">
      <a:srgbClr val="FAE3EF"/>
    </a:custClr>
    <a:custClr name="roze 2">
      <a:srgbClr val="F6BFD9"/>
    </a:custClr>
    <a:custClr name="roze 3">
      <a:srgbClr val="B15688"/>
    </a:custClr>
    <a:custClr name="roze 4">
      <a:srgbClr val="9E145C"/>
    </a:custClr>
    <a:custClr name="paars">
      <a:srgbClr val="B26BA9"/>
    </a:custClr>
    <a:custClr name="paars 1">
      <a:srgbClr val="EBD6EA"/>
    </a:custClr>
    <a:custClr name="paars 2">
      <a:srgbClr val="C893C2"/>
    </a:custClr>
    <a:custClr name="paars 3">
      <a:srgbClr val="852F81"/>
    </a:custClr>
    <a:custClr name="paars 4">
      <a:srgbClr val="591F58"/>
    </a:custClr>
    <a:custClr name="groen">
      <a:srgbClr val="2BAD70"/>
    </a:custClr>
    <a:custClr name="groen 1">
      <a:srgbClr val="CEE7DC"/>
    </a:custClr>
    <a:custClr name="groen 2">
      <a:srgbClr val="81C5A1"/>
    </a:custClr>
    <a:custClr name="groen 3">
      <a:srgbClr val="0E864A"/>
    </a:custClr>
    <a:custClr name="groen 4">
      <a:srgbClr val="004A26"/>
    </a:custClr>
    <a:custClr name="geel">
      <a:srgbClr val="FFD718"/>
    </a:custClr>
    <a:custClr name="geel 1">
      <a:srgbClr val="FFF5CF"/>
    </a:custClr>
    <a:custClr name="geel 2">
      <a:srgbClr val="FFE98E"/>
    </a:custClr>
    <a:custClr name="geel 3">
      <a:srgbClr val="F8BA34"/>
    </a:custClr>
    <a:custClr name="geel 4">
      <a:srgbClr val="B76F13"/>
    </a:custClr>
    <a:custClr name="oranje">
      <a:srgbClr val="EB5D40"/>
    </a:custClr>
    <a:custClr name="oranje 1">
      <a:srgbClr val="F9DFD1"/>
    </a:custClr>
    <a:custClr name="oranje 2">
      <a:srgbClr val="F08373"/>
    </a:custClr>
    <a:custClr name="oranje 3">
      <a:srgbClr val="BF3418"/>
    </a:custClr>
    <a:custClr name="oranje 4">
      <a:srgbClr val="7F2110"/>
    </a:custClr>
  </a:custClrLst>
  <a:extLst>
    <a:ext uri="{05A4C25C-085E-4340-85A3-A5531E510DB2}">
      <thm15:themeFamily xmlns:thm15="http://schemas.microsoft.com/office/thememl/2012/main" name="Presentatie leeg NZa [Alleen-lezen]" id="{A5AAA498-5B46-4178-BBBB-E0F50D54B327}" vid="{042699C4-5042-46F9-924A-55B23E7AD7C9}"/>
    </a:ext>
  </a:extLst>
</a:theme>
</file>

<file path=ppt/theme/theme2.xml><?xml version="1.0" encoding="utf-8"?>
<a:theme xmlns:a="http://schemas.openxmlformats.org/drawingml/2006/main" name="Kantoorthema">
  <a:themeElements>
    <a:clrScheme name="Notes colors">
      <a:dk1>
        <a:srgbClr val="000000"/>
      </a:dk1>
      <a:lt1>
        <a:srgbClr val="FFFFFF"/>
      </a:lt1>
      <a:dk2>
        <a:srgbClr val="000000"/>
      </a:dk2>
      <a:lt2>
        <a:srgbClr val="FFFFFF"/>
      </a:lt2>
      <a:accent1>
        <a:srgbClr val="003F5F"/>
      </a:accent1>
      <a:accent2>
        <a:srgbClr val="9E145C"/>
      </a:accent2>
      <a:accent3>
        <a:srgbClr val="591F58"/>
      </a:accent3>
      <a:accent4>
        <a:srgbClr val="004A26"/>
      </a:accent4>
      <a:accent5>
        <a:srgbClr val="A36F13"/>
      </a:accent5>
      <a:accent6>
        <a:srgbClr val="7F2110"/>
      </a:accent6>
      <a:hlink>
        <a:srgbClr val="000000"/>
      </a:hlink>
      <a:folHlink>
        <a:srgbClr val="000000"/>
      </a:folHlink>
    </a:clrScheme>
    <a:fontScheme name="Notes fonts">
      <a:majorFont>
        <a:latin typeface="Arial"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Handout colors">
      <a:dk1>
        <a:srgbClr val="000000"/>
      </a:dk1>
      <a:lt1>
        <a:srgbClr val="FFFFFF"/>
      </a:lt1>
      <a:dk2>
        <a:srgbClr val="000000"/>
      </a:dk2>
      <a:lt2>
        <a:srgbClr val="FFFFFF"/>
      </a:lt2>
      <a:accent1>
        <a:srgbClr val="003F5F"/>
      </a:accent1>
      <a:accent2>
        <a:srgbClr val="9E145C"/>
      </a:accent2>
      <a:accent3>
        <a:srgbClr val="591F58"/>
      </a:accent3>
      <a:accent4>
        <a:srgbClr val="004A26"/>
      </a:accent4>
      <a:accent5>
        <a:srgbClr val="A36F13"/>
      </a:accent5>
      <a:accent6>
        <a:srgbClr val="7F2110"/>
      </a:accent6>
      <a:hlink>
        <a:srgbClr val="000000"/>
      </a:hlink>
      <a:folHlink>
        <a:srgbClr val="000000"/>
      </a:folHlink>
    </a:clrScheme>
    <a:fontScheme name="Handout fonts">
      <a:majorFont>
        <a:latin typeface="Arial"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CF5C1D85F3E945B4C815DF75D8FE76" ma:contentTypeVersion="12" ma:contentTypeDescription="Een nieuw document maken." ma:contentTypeScope="" ma:versionID="5733f69acea56a69cb0e3bfcbaa5f460">
  <xsd:schema xmlns:xsd="http://www.w3.org/2001/XMLSchema" xmlns:xs="http://www.w3.org/2001/XMLSchema" xmlns:p="http://schemas.microsoft.com/office/2006/metadata/properties" xmlns:ns2="6d88a677-84e9-4583-bcba-5b3c2b3b7be9" xmlns:ns3="772c025b-2e4a-4cb1-9f87-6e1205b0abda" targetNamespace="http://schemas.microsoft.com/office/2006/metadata/properties" ma:root="true" ma:fieldsID="8efd840b6d1242972a346bd7853e9d07" ns2:_="" ns3:_="">
    <xsd:import namespace="6d88a677-84e9-4583-bcba-5b3c2b3b7be9"/>
    <xsd:import namespace="772c025b-2e4a-4cb1-9f87-6e1205b0abd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88a677-84e9-4583-bcba-5b3c2b3b7b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72c025b-2e4a-4cb1-9f87-6e1205b0abda"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772c025b-2e4a-4cb1-9f87-6e1205b0abda">
      <UserInfo>
        <DisplayName>Ruijgrok, Marije</DisplayName>
        <AccountId>69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22C3C9-D404-4795-B8A4-6684A3638610}"/>
</file>

<file path=customXml/itemProps2.xml><?xml version="1.0" encoding="utf-8"?>
<ds:datastoreItem xmlns:ds="http://schemas.openxmlformats.org/officeDocument/2006/customXml" ds:itemID="{24924C36-4387-4AD2-B3B7-ABEEC1C7EDF1}">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6d88a677-84e9-4583-bcba-5b3c2b3b7be9"/>
    <ds:schemaRef ds:uri="http://purl.org/dc/elements/1.1/"/>
    <ds:schemaRef ds:uri="http://schemas.openxmlformats.org/package/2006/metadata/core-properties"/>
    <ds:schemaRef ds:uri="772c025b-2e4a-4cb1-9f87-6e1205b0abda"/>
    <ds:schemaRef ds:uri="http://www.w3.org/XML/1998/namespace"/>
    <ds:schemaRef ds:uri="http://purl.org/dc/dcmitype/"/>
  </ds:schemaRefs>
</ds:datastoreItem>
</file>

<file path=customXml/itemProps3.xml><?xml version="1.0" encoding="utf-8"?>
<ds:datastoreItem xmlns:ds="http://schemas.openxmlformats.org/officeDocument/2006/customXml" ds:itemID="{58D5B083-088A-466B-A6C6-36C67DD37D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211104 Reg exp samenvatting inhoudsopgave plan 2022</Template>
  <TotalTime>1874</TotalTime>
  <Words>316</Words>
  <Application>Microsoft Office PowerPoint</Application>
  <PresentationFormat>Breedbeeld</PresentationFormat>
  <Paragraphs>28</Paragraphs>
  <Slides>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Lato Light</vt:lpstr>
      <vt:lpstr>Verdana</vt:lpstr>
      <vt:lpstr>Huisstijl</vt:lpstr>
      <vt:lpstr>Blauwe Zorg  Maastricht Heuvelland januari 2022</vt:lpstr>
    </vt:vector>
  </TitlesOfParts>
  <Manager/>
  <Company>Nederlandse Zorgautoriteit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Regionale experimenten</dc:title>
  <dc:subject/>
  <dc:creator>Stadlander, Marianne</dc:creator>
  <cp:keywords/>
  <dc:description>Sjabloonversie: 1.0 - 13 oktober 2021_x000d_
Vormgeving: Studio CAPAZ | Strategisch Design_x000d_
Sjablonen: www.JoulesUnlimited.com</dc:description>
  <cp:lastModifiedBy>Ingeborg Wijnands-Hoekstra</cp:lastModifiedBy>
  <cp:revision>94</cp:revision>
  <dcterms:created xsi:type="dcterms:W3CDTF">2021-11-04T17:10:34Z</dcterms:created>
  <dcterms:modified xsi:type="dcterms:W3CDTF">2022-02-07T12:10:14Z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0x01010014CF5C1D85F3E945B4C815DF75D8FE76</vt:lpwstr>
  </property>
  <property fmtid="{D5CDD505-2E9C-101B-9397-08002B2CF9AE}" pid="3" name="TaxKeyword">
    <vt:lpwstr/>
  </property>
  <property fmtid="{D5CDD505-2E9C-101B-9397-08002B2CF9AE}" pid="4" name="NZAKeywords">
    <vt:lpwstr>8;#Communicatie|561dce22-12a9-4012-99ef-ee770effa012;#9;#Communicatie, externe optreden|7c8b81b2-92f6-461e-ad06-ab931722be88</vt:lpwstr>
  </property>
  <property fmtid="{D5CDD505-2E9C-101B-9397-08002B2CF9AE}" pid="5" name="NZaDocumentType">
    <vt:lpwstr>10;#Presentatie|52c3150d-c7f7-4249-a16f-b511fc20321b</vt:lpwstr>
  </property>
  <property fmtid="{D5CDD505-2E9C-101B-9397-08002B2CF9AE}" pid="6" name="SharedWithUsers">
    <vt:lpwstr>69;#Ruijgrok, Marije</vt:lpwstr>
  </property>
</Properties>
</file>